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sigs" ContentType="application/vnd.openxmlformats-package.digital-signature-origin"/>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slideLayouts/slideLayout30.xml" ContentType="application/vnd.openxmlformats-officedocument.presentationml.slideLayout+xml"/>
  <Override PartName="/ppt/notesSlides/notesSlide12.xml" ContentType="application/vnd.openxmlformats-officedocument.presentationml.notesSlide+xml"/>
  <Override PartName="/ppt/slideLayouts/slideLayout22.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23.xml" ContentType="application/vnd.openxmlformats-officedocument.presentationml.slideLayout+xml"/>
  <Override PartName="/ppt/notesSlides/notesSlide9.xml" ContentType="application/vnd.openxmlformats-officedocument.presentationml.notesSlide+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slideLayouts/slideLayout18.xml" ContentType="application/vnd.openxmlformats-officedocument.presentationml.slideLayout+xml"/>
  <Override PartName="/ppt/notesSlides/notesSlide14.xml" ContentType="application/vnd.openxmlformats-officedocument.presentationml.notesSlide+xml"/>
  <Override PartName="/ppt/slideLayouts/slideLayout19.xml" ContentType="application/vnd.openxmlformats-officedocument.presentationml.slideLayout+xml"/>
  <Override PartName="/ppt/slideLayouts/slideLayout24.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slideLayouts/slideLayout28.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26.xml" ContentType="application/vnd.openxmlformats-officedocument.presentationml.slideLayout+xml"/>
  <Override PartName="/ppt/notesSlides/notesSlide6.xml" ContentType="application/vnd.openxmlformats-officedocument.presentationml.notesSlide+xml"/>
  <Override PartName="/ppt/notesSlides/notesSlide27.xml" ContentType="application/vnd.openxmlformats-officedocument.presentationml.notesSlide+xml"/>
  <Override PartName="/ppt/notesSlides/notesSlide5.xml" ContentType="application/vnd.openxmlformats-officedocument.presentationml.notesSlide+xml"/>
  <Override PartName="/ppt/slideLayouts/slideLayout25.xml" ContentType="application/vnd.openxmlformats-officedocument.presentationml.slideLayout+xml"/>
  <Override PartName="/ppt/notesSlides/notesSlide4.xml" ContentType="application/vnd.openxmlformats-officedocument.presentationml.notesSlide+xml"/>
  <Override PartName="/ppt/slideLayouts/slideLayout17.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8.xml" ContentType="application/vnd.openxmlformats-officedocument.presentationml.slideLayout+xml"/>
  <Override PartName="/ppt/slideLayouts/slideLayout2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notesSlides/notesSlide24.xml" ContentType="application/vnd.openxmlformats-officedocument.presentationml.notesSlide+xml"/>
  <Override PartName="/ppt/slideLayouts/slideLayout15.xml" ContentType="application/vnd.openxmlformats-officedocument.presentationml.slideLayout+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Layouts/slideLayout1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6" r:id="rId30"/>
    <p:sldId id="287" r:id="rId31"/>
  </p:sldIdLst>
  <p:sldSz cx="9144000" cy="5143500" type="screen16x9"/>
  <p:notesSz cx="6858000" cy="9144000"/>
  <p:embeddedFontLst>
    <p:embeddedFont>
      <p:font typeface="Proxima Nova" panose="02020500000000000000" charset="0"/>
      <p:regular r:id="rId33"/>
      <p:bold r:id="rId34"/>
      <p:italic r:id="rId35"/>
      <p:boldItalic r:id="rId36"/>
    </p:embeddedFont>
    <p:embeddedFont>
      <p:font typeface="Nanum Myeongjo" panose="02020500000000000000" charset="-127"/>
      <p:regular r:id="rId37"/>
      <p:bold r:id="rId38"/>
    </p:embeddedFont>
    <p:embeddedFont>
      <p:font typeface="NanumMyeongjo ExtraBold" panose="02020500000000000000" charset="-127"/>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3A4B4-2FBC-4755-A632-6BF30D80FA91}">
  <a:tblStyle styleId="{69C3A4B4-2FBC-4755-A632-6BF30D80FA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1" autoAdjust="0"/>
  </p:normalViewPr>
  <p:slideViewPr>
    <p:cSldViewPr snapToGrid="0">
      <p:cViewPr varScale="1">
        <p:scale>
          <a:sx n="150" d="100"/>
          <a:sy n="150" d="100"/>
        </p:scale>
        <p:origin x="3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dbfacda5a2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dbfacda5a2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61925" lvl="0" indent="0" algn="l" rtl="0">
              <a:spcBef>
                <a:spcPts val="0"/>
              </a:spcBef>
              <a:spcAft>
                <a:spcPts val="0"/>
              </a:spcAft>
              <a:buClr>
                <a:srgbClr val="4F5773"/>
              </a:buClr>
              <a:buSzPts val="1050"/>
              <a:buFont typeface="Proxima Nova"/>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f42adcbf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f42adcbf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df42adcbf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7" name="Google Shape;1687;gdf42adcbf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df42adcbf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df42adcbf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df42adcbf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df42adcbf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dbfacda5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dbfacda5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dbfacda5a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dbfacda5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dbfdb7780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dbfdb7780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df42adcbf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df42adcbf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dbfacda5a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dbfacda5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df42adcbf1_4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df42adcbf1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f42adcbf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f42adcbf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1150" algn="l" rtl="0">
              <a:spcBef>
                <a:spcPts val="0"/>
              </a:spcBef>
              <a:spcAft>
                <a:spcPts val="0"/>
              </a:spcAft>
              <a:buClr>
                <a:srgbClr val="4F5773"/>
              </a:buClr>
              <a:buSzPts val="1300"/>
              <a:buFont typeface="Proxima Nova"/>
              <a:buChar char="○"/>
            </a:pPr>
            <a:r>
              <a:rPr lang="en" sz="1300" dirty="0" smtClean="0">
                <a:solidFill>
                  <a:srgbClr val="4F5773"/>
                </a:solidFill>
                <a:latin typeface="Proxima Nova"/>
                <a:ea typeface="Proxima Nova"/>
                <a:cs typeface="Proxima Nova"/>
                <a:sym typeface="Proxima Nova"/>
              </a:rPr>
              <a:t>Example:  Sector 8 / 9 / 10 would get more favorable interest rate if their Environment scores improve</a:t>
            </a:r>
            <a:endParaRPr sz="1300" dirty="0" smtClean="0">
              <a:solidFill>
                <a:srgbClr val="4F5773"/>
              </a:solidFill>
              <a:latin typeface="Proxima Nova"/>
              <a:ea typeface="Proxima Nova"/>
              <a:cs typeface="Proxima Nova"/>
              <a:sym typeface="Proxima Nova"/>
            </a:endParaRPr>
          </a:p>
          <a:p>
            <a:pPr marL="1371600" lvl="2" indent="-311150" algn="l" rtl="0">
              <a:spcBef>
                <a:spcPts val="0"/>
              </a:spcBef>
              <a:spcAft>
                <a:spcPts val="0"/>
              </a:spcAft>
              <a:buClr>
                <a:srgbClr val="4F5773"/>
              </a:buClr>
              <a:buSzPts val="1300"/>
              <a:buFont typeface="Proxima Nova"/>
              <a:buChar char="■"/>
            </a:pPr>
            <a:r>
              <a:rPr lang="en" sz="1300" dirty="0" smtClean="0">
                <a:solidFill>
                  <a:srgbClr val="4F5773"/>
                </a:solidFill>
                <a:latin typeface="Proxima Nova"/>
                <a:ea typeface="Proxima Nova"/>
                <a:cs typeface="Proxima Nova"/>
                <a:sym typeface="Proxima Nova"/>
              </a:rPr>
              <a:t>repayment period, loan period, settlement period, interest rate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df946d7939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df946d7939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dbfacda5a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dbfacda5a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f42adcbf1_5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f42adcbf1_5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df42b064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df42b064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dbfacda5a2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dbfacda5a2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dbfacda5a2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dbfacda5a2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df42adcbf1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df42adcbf1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df42adcbf1_5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df42adcbf1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df42adcbf1_5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df42adcbf1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43869c2a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43869c2a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df42adcbf1_5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df42adcbf1_5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b43869c2a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b43869c2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dbfacda5a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dbfacda5a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dbfacda5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dbfacda5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dbfacda5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dbfacda5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dbfacda5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dbfacda5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dbfdb778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dbfdb778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3671300"/>
            <a:ext cx="8430600" cy="9327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35919" y="918000"/>
            <a:ext cx="3975300" cy="23070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200" b="0">
                <a:solidFill>
                  <a:srgbClr val="4F5773"/>
                </a:solidFill>
                <a:latin typeface="NanumMyeongjo ExtraBold"/>
                <a:ea typeface="NanumMyeongjo ExtraBold"/>
                <a:cs typeface="NanumMyeongjo ExtraBold"/>
                <a:sym typeface="NanumMyeongj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51098" y="3969650"/>
            <a:ext cx="3789600" cy="3360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600">
                <a:solidFill>
                  <a:srgbClr val="4F5773"/>
                </a:solidFill>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1158394" y="539491"/>
            <a:ext cx="6691063" cy="152372"/>
            <a:chOff x="1121619" y="677041"/>
            <a:chExt cx="6691063" cy="152372"/>
          </a:xfrm>
        </p:grpSpPr>
        <p:grpSp>
          <p:nvGrpSpPr>
            <p:cNvPr id="13" name="Google Shape;13;p2"/>
            <p:cNvGrpSpPr/>
            <p:nvPr/>
          </p:nvGrpSpPr>
          <p:grpSpPr>
            <a:xfrm>
              <a:off x="1121619" y="677041"/>
              <a:ext cx="3338263" cy="152372"/>
              <a:chOff x="2079825" y="470627"/>
              <a:chExt cx="3789605" cy="172973"/>
            </a:xfrm>
          </p:grpSpPr>
          <p:sp>
            <p:nvSpPr>
              <p:cNvPr id="14" name="Google Shape;14;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5" name="Google Shape;15;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6" name="Google Shape;16;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7" name="Google Shape;17;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8" name="Google Shape;18;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9" name="Google Shape;19;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0" name="Google Shape;20;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1" name="Google Shape;21;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2" name="Google Shape;22;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3" name="Google Shape;23;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4" name="Google Shape;24;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5" name="Google Shape;25;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6" name="Google Shape;26;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7" name="Google Shape;27;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8" name="Google Shape;28;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9" name="Google Shape;29;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0" name="Google Shape;30;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1" name="Google Shape;31;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2" name="Google Shape;32;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3" name="Google Shape;33;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4" name="Google Shape;34;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5" name="Google Shape;35;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6" name="Google Shape;36;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7" name="Google Shape;37;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8" name="Google Shape;38;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9" name="Google Shape;39;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0" name="Google Shape;40;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1" name="Google Shape;41;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2" name="Google Shape;42;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3" name="Google Shape;43;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nvGrpSpPr>
            <p:cNvPr id="44" name="Google Shape;44;p2"/>
            <p:cNvGrpSpPr/>
            <p:nvPr/>
          </p:nvGrpSpPr>
          <p:grpSpPr>
            <a:xfrm>
              <a:off x="4474419" y="677041"/>
              <a:ext cx="3338263" cy="152372"/>
              <a:chOff x="2079825" y="470627"/>
              <a:chExt cx="3789605" cy="172973"/>
            </a:xfrm>
          </p:grpSpPr>
          <p:sp>
            <p:nvSpPr>
              <p:cNvPr id="45" name="Google Shape;45;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6" name="Google Shape;46;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7" name="Google Shape;47;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8" name="Google Shape;48;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9" name="Google Shape;49;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0" name="Google Shape;50;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1" name="Google Shape;51;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2" name="Google Shape;52;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3" name="Google Shape;53;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4" name="Google Shape;54;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5" name="Google Shape;55;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6" name="Google Shape;56;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7" name="Google Shape;57;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8" name="Google Shape;58;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9" name="Google Shape;59;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0" name="Google Shape;60;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1" name="Google Shape;61;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2" name="Google Shape;62;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3" name="Google Shape;63;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4" name="Google Shape;64;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5" name="Google Shape;65;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6" name="Google Shape;66;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7" name="Google Shape;67;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8" name="Google Shape;68;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9" name="Google Shape;69;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0" name="Google Shape;70;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1" name="Google Shape;71;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2" name="Google Shape;72;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3" name="Google Shape;73;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4" name="Google Shape;74;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4"/>
        <p:cNvGrpSpPr/>
        <p:nvPr/>
      </p:nvGrpSpPr>
      <p:grpSpPr>
        <a:xfrm>
          <a:off x="0" y="0"/>
          <a:ext cx="0" cy="0"/>
          <a:chOff x="0" y="0"/>
          <a:chExt cx="0" cy="0"/>
        </a:xfrm>
      </p:grpSpPr>
      <p:sp>
        <p:nvSpPr>
          <p:cNvPr id="565" name="Google Shape;565;p11"/>
          <p:cNvSpPr/>
          <p:nvPr/>
        </p:nvSpPr>
        <p:spPr>
          <a:xfrm>
            <a:off x="0" y="1221150"/>
            <a:ext cx="9144000" cy="27012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txBox="1">
            <a:spLocks noGrp="1"/>
          </p:cNvSpPr>
          <p:nvPr>
            <p:ph type="title" hasCustomPrompt="1"/>
          </p:nvPr>
        </p:nvSpPr>
        <p:spPr>
          <a:xfrm>
            <a:off x="908850" y="1579088"/>
            <a:ext cx="7326300" cy="1568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2000"/>
              <a:buNone/>
              <a:defRPr sz="10000" b="0">
                <a:latin typeface="NanumMyeongjo ExtraBold"/>
                <a:ea typeface="NanumMyeongjo ExtraBold"/>
                <a:cs typeface="NanumMyeongjo ExtraBold"/>
                <a:sym typeface="NanumMyeongjo Extra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7" name="Google Shape;567;p11"/>
          <p:cNvSpPr txBox="1">
            <a:spLocks noGrp="1"/>
          </p:cNvSpPr>
          <p:nvPr>
            <p:ph type="subTitle" idx="1"/>
          </p:nvPr>
        </p:nvSpPr>
        <p:spPr>
          <a:xfrm>
            <a:off x="2201250" y="3214000"/>
            <a:ext cx="4741500" cy="35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800"/>
              <a:buNone/>
              <a:defRPr>
                <a:solidFill>
                  <a:schemeClr val="accen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568" name="Google Shape;568;p11"/>
          <p:cNvGrpSpPr/>
          <p:nvPr/>
        </p:nvGrpSpPr>
        <p:grpSpPr>
          <a:xfrm>
            <a:off x="637039" y="20714"/>
            <a:ext cx="152371" cy="4899729"/>
            <a:chOff x="637039" y="20714"/>
            <a:chExt cx="152371" cy="4899729"/>
          </a:xfrm>
        </p:grpSpPr>
        <p:sp>
          <p:nvSpPr>
            <p:cNvPr id="569" name="Google Shape;569;p11"/>
            <p:cNvSpPr/>
            <p:nvPr/>
          </p:nvSpPr>
          <p:spPr>
            <a:xfrm rot="-5400000">
              <a:off x="661319" y="47923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0" name="Google Shape;570;p11"/>
            <p:cNvSpPr/>
            <p:nvPr/>
          </p:nvSpPr>
          <p:spPr>
            <a:xfrm rot="-5400000">
              <a:off x="661319" y="46808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1" name="Google Shape;571;p11"/>
            <p:cNvSpPr/>
            <p:nvPr/>
          </p:nvSpPr>
          <p:spPr>
            <a:xfrm rot="-5400000">
              <a:off x="661319" y="45692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2" name="Google Shape;572;p11"/>
            <p:cNvSpPr/>
            <p:nvPr/>
          </p:nvSpPr>
          <p:spPr>
            <a:xfrm rot="-5400000">
              <a:off x="661319" y="44577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3" name="Google Shape;573;p11"/>
            <p:cNvSpPr/>
            <p:nvPr/>
          </p:nvSpPr>
          <p:spPr>
            <a:xfrm rot="-5400000">
              <a:off x="661319" y="43462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4" name="Google Shape;574;p11"/>
            <p:cNvSpPr/>
            <p:nvPr/>
          </p:nvSpPr>
          <p:spPr>
            <a:xfrm rot="-5400000">
              <a:off x="661319" y="423468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5" name="Google Shape;575;p11"/>
            <p:cNvSpPr/>
            <p:nvPr/>
          </p:nvSpPr>
          <p:spPr>
            <a:xfrm rot="-5400000">
              <a:off x="661319" y="412315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6" name="Google Shape;576;p11"/>
            <p:cNvSpPr/>
            <p:nvPr/>
          </p:nvSpPr>
          <p:spPr>
            <a:xfrm rot="-5400000">
              <a:off x="661319" y="401162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7" name="Google Shape;577;p11"/>
            <p:cNvSpPr/>
            <p:nvPr/>
          </p:nvSpPr>
          <p:spPr>
            <a:xfrm rot="-5400000">
              <a:off x="661319" y="390008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8" name="Google Shape;578;p11"/>
            <p:cNvSpPr/>
            <p:nvPr/>
          </p:nvSpPr>
          <p:spPr>
            <a:xfrm rot="-5400000">
              <a:off x="661319" y="378855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9" name="Google Shape;579;p11"/>
            <p:cNvSpPr/>
            <p:nvPr/>
          </p:nvSpPr>
          <p:spPr>
            <a:xfrm rot="-5400000">
              <a:off x="661319" y="367702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0" name="Google Shape;580;p11"/>
            <p:cNvSpPr/>
            <p:nvPr/>
          </p:nvSpPr>
          <p:spPr>
            <a:xfrm rot="-5400000">
              <a:off x="661319" y="356548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1" name="Google Shape;581;p11"/>
            <p:cNvSpPr/>
            <p:nvPr/>
          </p:nvSpPr>
          <p:spPr>
            <a:xfrm rot="-5400000">
              <a:off x="661319" y="345395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2" name="Google Shape;582;p11"/>
            <p:cNvSpPr/>
            <p:nvPr/>
          </p:nvSpPr>
          <p:spPr>
            <a:xfrm rot="-5400000">
              <a:off x="661319" y="334242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3" name="Google Shape;583;p11"/>
            <p:cNvSpPr/>
            <p:nvPr/>
          </p:nvSpPr>
          <p:spPr>
            <a:xfrm rot="-5400000">
              <a:off x="661319" y="323088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4" name="Google Shape;584;p11"/>
            <p:cNvSpPr/>
            <p:nvPr/>
          </p:nvSpPr>
          <p:spPr>
            <a:xfrm rot="-5400000">
              <a:off x="661319" y="311935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5" name="Google Shape;585;p11"/>
            <p:cNvSpPr/>
            <p:nvPr/>
          </p:nvSpPr>
          <p:spPr>
            <a:xfrm rot="-5400000">
              <a:off x="661319" y="300782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6" name="Google Shape;586;p11"/>
            <p:cNvSpPr/>
            <p:nvPr/>
          </p:nvSpPr>
          <p:spPr>
            <a:xfrm rot="-5400000">
              <a:off x="661319" y="289629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7" name="Google Shape;587;p11"/>
            <p:cNvSpPr/>
            <p:nvPr/>
          </p:nvSpPr>
          <p:spPr>
            <a:xfrm rot="-5400000">
              <a:off x="661319" y="278475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8" name="Google Shape;588;p11"/>
            <p:cNvSpPr/>
            <p:nvPr/>
          </p:nvSpPr>
          <p:spPr>
            <a:xfrm rot="-5400000">
              <a:off x="661319" y="267322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9" name="Google Shape;589;p11"/>
            <p:cNvSpPr/>
            <p:nvPr/>
          </p:nvSpPr>
          <p:spPr>
            <a:xfrm rot="-5400000">
              <a:off x="661319" y="256169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0" name="Google Shape;590;p11"/>
            <p:cNvSpPr/>
            <p:nvPr/>
          </p:nvSpPr>
          <p:spPr>
            <a:xfrm rot="-5400000">
              <a:off x="661319" y="245015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1" name="Google Shape;591;p11"/>
            <p:cNvSpPr/>
            <p:nvPr/>
          </p:nvSpPr>
          <p:spPr>
            <a:xfrm rot="-5400000">
              <a:off x="661319" y="233862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2" name="Google Shape;592;p11"/>
            <p:cNvSpPr/>
            <p:nvPr/>
          </p:nvSpPr>
          <p:spPr>
            <a:xfrm rot="-5400000">
              <a:off x="661319" y="222709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3" name="Google Shape;593;p11"/>
            <p:cNvSpPr/>
            <p:nvPr/>
          </p:nvSpPr>
          <p:spPr>
            <a:xfrm rot="-5400000">
              <a:off x="661319" y="211555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4" name="Google Shape;594;p11"/>
            <p:cNvSpPr/>
            <p:nvPr/>
          </p:nvSpPr>
          <p:spPr>
            <a:xfrm rot="-5400000">
              <a:off x="661319" y="200402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5" name="Google Shape;595;p11"/>
            <p:cNvSpPr/>
            <p:nvPr/>
          </p:nvSpPr>
          <p:spPr>
            <a:xfrm rot="-5400000">
              <a:off x="661319" y="189249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6" name="Google Shape;596;p11"/>
            <p:cNvSpPr/>
            <p:nvPr/>
          </p:nvSpPr>
          <p:spPr>
            <a:xfrm rot="-5400000">
              <a:off x="661319" y="178096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7" name="Google Shape;597;p11"/>
            <p:cNvSpPr/>
            <p:nvPr/>
          </p:nvSpPr>
          <p:spPr>
            <a:xfrm rot="-5400000">
              <a:off x="661319" y="166942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8" name="Google Shape;598;p11"/>
            <p:cNvSpPr/>
            <p:nvPr/>
          </p:nvSpPr>
          <p:spPr>
            <a:xfrm rot="-5400000">
              <a:off x="661319" y="155789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9" name="Google Shape;599;p11"/>
            <p:cNvSpPr/>
            <p:nvPr/>
          </p:nvSpPr>
          <p:spPr>
            <a:xfrm rot="-5400000">
              <a:off x="661319" y="144636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0" name="Google Shape;600;p11"/>
            <p:cNvSpPr/>
            <p:nvPr/>
          </p:nvSpPr>
          <p:spPr>
            <a:xfrm rot="-5400000">
              <a:off x="661319" y="13348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1" name="Google Shape;601;p11"/>
            <p:cNvSpPr/>
            <p:nvPr/>
          </p:nvSpPr>
          <p:spPr>
            <a:xfrm rot="-5400000">
              <a:off x="661319" y="122329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2" name="Google Shape;602;p11"/>
            <p:cNvSpPr/>
            <p:nvPr/>
          </p:nvSpPr>
          <p:spPr>
            <a:xfrm rot="-5400000">
              <a:off x="661319" y="111176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3" name="Google Shape;603;p11"/>
            <p:cNvSpPr/>
            <p:nvPr/>
          </p:nvSpPr>
          <p:spPr>
            <a:xfrm rot="-5400000">
              <a:off x="661319" y="100023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4" name="Google Shape;604;p11"/>
            <p:cNvSpPr/>
            <p:nvPr/>
          </p:nvSpPr>
          <p:spPr>
            <a:xfrm rot="-5400000">
              <a:off x="661319" y="88869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5" name="Google Shape;605;p11"/>
            <p:cNvSpPr/>
            <p:nvPr/>
          </p:nvSpPr>
          <p:spPr>
            <a:xfrm rot="-5400000">
              <a:off x="661319" y="77716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6" name="Google Shape;606;p11"/>
            <p:cNvSpPr/>
            <p:nvPr/>
          </p:nvSpPr>
          <p:spPr>
            <a:xfrm rot="-5400000">
              <a:off x="661319" y="66563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7" name="Google Shape;607;p11"/>
            <p:cNvSpPr/>
            <p:nvPr/>
          </p:nvSpPr>
          <p:spPr>
            <a:xfrm rot="-5400000">
              <a:off x="661319" y="55409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8" name="Google Shape;608;p11"/>
            <p:cNvSpPr/>
            <p:nvPr/>
          </p:nvSpPr>
          <p:spPr>
            <a:xfrm rot="-5400000">
              <a:off x="661319" y="442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9" name="Google Shape;609;p11"/>
            <p:cNvSpPr/>
            <p:nvPr/>
          </p:nvSpPr>
          <p:spPr>
            <a:xfrm rot="-5400000">
              <a:off x="661319" y="33103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0" name="Google Shape;610;p11"/>
            <p:cNvSpPr/>
            <p:nvPr/>
          </p:nvSpPr>
          <p:spPr>
            <a:xfrm rot="-5400000">
              <a:off x="661319" y="21950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1" name="Google Shape;611;p11"/>
            <p:cNvSpPr/>
            <p:nvPr/>
          </p:nvSpPr>
          <p:spPr>
            <a:xfrm rot="-5400000">
              <a:off x="661319" y="10796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2" name="Google Shape;612;p11"/>
            <p:cNvSpPr/>
            <p:nvPr/>
          </p:nvSpPr>
          <p:spPr>
            <a:xfrm rot="-5400000">
              <a:off x="661319" y="-3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613" name="Google Shape;613;p11"/>
          <p:cNvGrpSpPr/>
          <p:nvPr/>
        </p:nvGrpSpPr>
        <p:grpSpPr>
          <a:xfrm rot="10800000">
            <a:off x="8354589" y="20714"/>
            <a:ext cx="152371" cy="4899729"/>
            <a:chOff x="637039" y="20714"/>
            <a:chExt cx="152371" cy="4899729"/>
          </a:xfrm>
        </p:grpSpPr>
        <p:sp>
          <p:nvSpPr>
            <p:cNvPr id="614" name="Google Shape;614;p11"/>
            <p:cNvSpPr/>
            <p:nvPr/>
          </p:nvSpPr>
          <p:spPr>
            <a:xfrm rot="-5400000">
              <a:off x="661319" y="47923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5" name="Google Shape;615;p11"/>
            <p:cNvSpPr/>
            <p:nvPr/>
          </p:nvSpPr>
          <p:spPr>
            <a:xfrm rot="-5400000">
              <a:off x="661319" y="46808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6" name="Google Shape;616;p11"/>
            <p:cNvSpPr/>
            <p:nvPr/>
          </p:nvSpPr>
          <p:spPr>
            <a:xfrm rot="-5400000">
              <a:off x="661319" y="45692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7" name="Google Shape;617;p11"/>
            <p:cNvSpPr/>
            <p:nvPr/>
          </p:nvSpPr>
          <p:spPr>
            <a:xfrm rot="-5400000">
              <a:off x="661319" y="44577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8" name="Google Shape;618;p11"/>
            <p:cNvSpPr/>
            <p:nvPr/>
          </p:nvSpPr>
          <p:spPr>
            <a:xfrm rot="-5400000">
              <a:off x="661319" y="43462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9" name="Google Shape;619;p11"/>
            <p:cNvSpPr/>
            <p:nvPr/>
          </p:nvSpPr>
          <p:spPr>
            <a:xfrm rot="-5400000">
              <a:off x="661319" y="423468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0" name="Google Shape;620;p11"/>
            <p:cNvSpPr/>
            <p:nvPr/>
          </p:nvSpPr>
          <p:spPr>
            <a:xfrm rot="-5400000">
              <a:off x="661319" y="412315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1" name="Google Shape;621;p11"/>
            <p:cNvSpPr/>
            <p:nvPr/>
          </p:nvSpPr>
          <p:spPr>
            <a:xfrm rot="-5400000">
              <a:off x="661319" y="401162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2" name="Google Shape;622;p11"/>
            <p:cNvSpPr/>
            <p:nvPr/>
          </p:nvSpPr>
          <p:spPr>
            <a:xfrm rot="-5400000">
              <a:off x="661319" y="390008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3" name="Google Shape;623;p11"/>
            <p:cNvSpPr/>
            <p:nvPr/>
          </p:nvSpPr>
          <p:spPr>
            <a:xfrm rot="-5400000">
              <a:off x="661319" y="378855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4" name="Google Shape;624;p11"/>
            <p:cNvSpPr/>
            <p:nvPr/>
          </p:nvSpPr>
          <p:spPr>
            <a:xfrm rot="-5400000">
              <a:off x="661319" y="367702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5" name="Google Shape;625;p11"/>
            <p:cNvSpPr/>
            <p:nvPr/>
          </p:nvSpPr>
          <p:spPr>
            <a:xfrm rot="-5400000">
              <a:off x="661319" y="356548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6" name="Google Shape;626;p11"/>
            <p:cNvSpPr/>
            <p:nvPr/>
          </p:nvSpPr>
          <p:spPr>
            <a:xfrm rot="-5400000">
              <a:off x="661319" y="345395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7" name="Google Shape;627;p11"/>
            <p:cNvSpPr/>
            <p:nvPr/>
          </p:nvSpPr>
          <p:spPr>
            <a:xfrm rot="-5400000">
              <a:off x="661319" y="334242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8" name="Google Shape;628;p11"/>
            <p:cNvSpPr/>
            <p:nvPr/>
          </p:nvSpPr>
          <p:spPr>
            <a:xfrm rot="-5400000">
              <a:off x="661319" y="323088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9" name="Google Shape;629;p11"/>
            <p:cNvSpPr/>
            <p:nvPr/>
          </p:nvSpPr>
          <p:spPr>
            <a:xfrm rot="-5400000">
              <a:off x="661319" y="311935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0" name="Google Shape;630;p11"/>
            <p:cNvSpPr/>
            <p:nvPr/>
          </p:nvSpPr>
          <p:spPr>
            <a:xfrm rot="-5400000">
              <a:off x="661319" y="300782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1" name="Google Shape;631;p11"/>
            <p:cNvSpPr/>
            <p:nvPr/>
          </p:nvSpPr>
          <p:spPr>
            <a:xfrm rot="-5400000">
              <a:off x="661319" y="289629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2" name="Google Shape;632;p11"/>
            <p:cNvSpPr/>
            <p:nvPr/>
          </p:nvSpPr>
          <p:spPr>
            <a:xfrm rot="-5400000">
              <a:off x="661319" y="278475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3" name="Google Shape;633;p11"/>
            <p:cNvSpPr/>
            <p:nvPr/>
          </p:nvSpPr>
          <p:spPr>
            <a:xfrm rot="-5400000">
              <a:off x="661319" y="267322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4" name="Google Shape;634;p11"/>
            <p:cNvSpPr/>
            <p:nvPr/>
          </p:nvSpPr>
          <p:spPr>
            <a:xfrm rot="-5400000">
              <a:off x="661319" y="256169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5" name="Google Shape;635;p11"/>
            <p:cNvSpPr/>
            <p:nvPr/>
          </p:nvSpPr>
          <p:spPr>
            <a:xfrm rot="-5400000">
              <a:off x="661319" y="245015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6" name="Google Shape;636;p11"/>
            <p:cNvSpPr/>
            <p:nvPr/>
          </p:nvSpPr>
          <p:spPr>
            <a:xfrm rot="-5400000">
              <a:off x="661319" y="233862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7" name="Google Shape;637;p11"/>
            <p:cNvSpPr/>
            <p:nvPr/>
          </p:nvSpPr>
          <p:spPr>
            <a:xfrm rot="-5400000">
              <a:off x="661319" y="222709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8" name="Google Shape;638;p11"/>
            <p:cNvSpPr/>
            <p:nvPr/>
          </p:nvSpPr>
          <p:spPr>
            <a:xfrm rot="-5400000">
              <a:off x="661319" y="211555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9" name="Google Shape;639;p11"/>
            <p:cNvSpPr/>
            <p:nvPr/>
          </p:nvSpPr>
          <p:spPr>
            <a:xfrm rot="-5400000">
              <a:off x="661319" y="200402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0" name="Google Shape;640;p11"/>
            <p:cNvSpPr/>
            <p:nvPr/>
          </p:nvSpPr>
          <p:spPr>
            <a:xfrm rot="-5400000">
              <a:off x="661319" y="189249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1" name="Google Shape;641;p11"/>
            <p:cNvSpPr/>
            <p:nvPr/>
          </p:nvSpPr>
          <p:spPr>
            <a:xfrm rot="-5400000">
              <a:off x="661319" y="178096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2" name="Google Shape;642;p11"/>
            <p:cNvSpPr/>
            <p:nvPr/>
          </p:nvSpPr>
          <p:spPr>
            <a:xfrm rot="-5400000">
              <a:off x="661319" y="166942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3" name="Google Shape;643;p11"/>
            <p:cNvSpPr/>
            <p:nvPr/>
          </p:nvSpPr>
          <p:spPr>
            <a:xfrm rot="-5400000">
              <a:off x="661319" y="155789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4" name="Google Shape;644;p11"/>
            <p:cNvSpPr/>
            <p:nvPr/>
          </p:nvSpPr>
          <p:spPr>
            <a:xfrm rot="-5400000">
              <a:off x="661319" y="144636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5" name="Google Shape;645;p11"/>
            <p:cNvSpPr/>
            <p:nvPr/>
          </p:nvSpPr>
          <p:spPr>
            <a:xfrm rot="-5400000">
              <a:off x="661319" y="13348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6" name="Google Shape;646;p11"/>
            <p:cNvSpPr/>
            <p:nvPr/>
          </p:nvSpPr>
          <p:spPr>
            <a:xfrm rot="-5400000">
              <a:off x="661319" y="122329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7" name="Google Shape;647;p11"/>
            <p:cNvSpPr/>
            <p:nvPr/>
          </p:nvSpPr>
          <p:spPr>
            <a:xfrm rot="-5400000">
              <a:off x="661319" y="111176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8" name="Google Shape;648;p11"/>
            <p:cNvSpPr/>
            <p:nvPr/>
          </p:nvSpPr>
          <p:spPr>
            <a:xfrm rot="-5400000">
              <a:off x="661319" y="100023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9" name="Google Shape;649;p11"/>
            <p:cNvSpPr/>
            <p:nvPr/>
          </p:nvSpPr>
          <p:spPr>
            <a:xfrm rot="-5400000">
              <a:off x="661319" y="88869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0" name="Google Shape;650;p11"/>
            <p:cNvSpPr/>
            <p:nvPr/>
          </p:nvSpPr>
          <p:spPr>
            <a:xfrm rot="-5400000">
              <a:off x="661319" y="77716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1" name="Google Shape;651;p11"/>
            <p:cNvSpPr/>
            <p:nvPr/>
          </p:nvSpPr>
          <p:spPr>
            <a:xfrm rot="-5400000">
              <a:off x="661319" y="66563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2" name="Google Shape;652;p11"/>
            <p:cNvSpPr/>
            <p:nvPr/>
          </p:nvSpPr>
          <p:spPr>
            <a:xfrm rot="-5400000">
              <a:off x="661319" y="55409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3" name="Google Shape;653;p11"/>
            <p:cNvSpPr/>
            <p:nvPr/>
          </p:nvSpPr>
          <p:spPr>
            <a:xfrm rot="-5400000">
              <a:off x="661319" y="442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4" name="Google Shape;654;p11"/>
            <p:cNvSpPr/>
            <p:nvPr/>
          </p:nvSpPr>
          <p:spPr>
            <a:xfrm rot="-5400000">
              <a:off x="661319" y="33103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5" name="Google Shape;655;p11"/>
            <p:cNvSpPr/>
            <p:nvPr/>
          </p:nvSpPr>
          <p:spPr>
            <a:xfrm rot="-5400000">
              <a:off x="661319" y="21950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6" name="Google Shape;656;p11"/>
            <p:cNvSpPr/>
            <p:nvPr/>
          </p:nvSpPr>
          <p:spPr>
            <a:xfrm rot="-5400000">
              <a:off x="661319" y="10796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7" name="Google Shape;657;p11"/>
            <p:cNvSpPr/>
            <p:nvPr/>
          </p:nvSpPr>
          <p:spPr>
            <a:xfrm rot="-5400000">
              <a:off x="661319" y="-3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9"/>
        <p:cNvGrpSpPr/>
        <p:nvPr/>
      </p:nvGrpSpPr>
      <p:grpSpPr>
        <a:xfrm>
          <a:off x="0" y="0"/>
          <a:ext cx="0" cy="0"/>
          <a:chOff x="0" y="0"/>
          <a:chExt cx="0" cy="0"/>
        </a:xfrm>
      </p:grpSpPr>
      <p:sp>
        <p:nvSpPr>
          <p:cNvPr id="660" name="Google Shape;660;p13"/>
          <p:cNvSpPr txBox="1">
            <a:spLocks noGrp="1"/>
          </p:cNvSpPr>
          <p:nvPr>
            <p:ph type="title"/>
          </p:nvPr>
        </p:nvSpPr>
        <p:spPr>
          <a:xfrm>
            <a:off x="4874767" y="660534"/>
            <a:ext cx="2404500" cy="3033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
        <p:nvSpPr>
          <p:cNvPr id="661" name="Google Shape;661;p13"/>
          <p:cNvSpPr txBox="1">
            <a:spLocks noGrp="1"/>
          </p:cNvSpPr>
          <p:nvPr>
            <p:ph type="subTitle" idx="1"/>
          </p:nvPr>
        </p:nvSpPr>
        <p:spPr>
          <a:xfrm>
            <a:off x="4873011" y="993707"/>
            <a:ext cx="2404500" cy="4782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400">
                <a:solidFill>
                  <a:srgbClr val="4F57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2" name="Google Shape;662;p13"/>
          <p:cNvSpPr txBox="1">
            <a:spLocks noGrp="1"/>
          </p:cNvSpPr>
          <p:nvPr>
            <p:ph type="title" idx="2" hasCustomPrompt="1"/>
          </p:nvPr>
        </p:nvSpPr>
        <p:spPr>
          <a:xfrm>
            <a:off x="4100002" y="594253"/>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3" name="Google Shape;663;p13"/>
          <p:cNvSpPr txBox="1">
            <a:spLocks noGrp="1"/>
          </p:cNvSpPr>
          <p:nvPr>
            <p:ph type="title" idx="3"/>
          </p:nvPr>
        </p:nvSpPr>
        <p:spPr>
          <a:xfrm>
            <a:off x="4874767" y="1686585"/>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4" name="Google Shape;664;p13"/>
          <p:cNvSpPr txBox="1">
            <a:spLocks noGrp="1"/>
          </p:cNvSpPr>
          <p:nvPr>
            <p:ph type="subTitle" idx="4"/>
          </p:nvPr>
        </p:nvSpPr>
        <p:spPr>
          <a:xfrm>
            <a:off x="4873011" y="2019764"/>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13"/>
          <p:cNvSpPr txBox="1">
            <a:spLocks noGrp="1"/>
          </p:cNvSpPr>
          <p:nvPr>
            <p:ph type="title" idx="5" hasCustomPrompt="1"/>
          </p:nvPr>
        </p:nvSpPr>
        <p:spPr>
          <a:xfrm>
            <a:off x="4099406" y="1619714"/>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6" name="Google Shape;666;p13"/>
          <p:cNvSpPr txBox="1">
            <a:spLocks noGrp="1"/>
          </p:cNvSpPr>
          <p:nvPr>
            <p:ph type="title" idx="6"/>
          </p:nvPr>
        </p:nvSpPr>
        <p:spPr>
          <a:xfrm>
            <a:off x="4881316" y="2712419"/>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7" name="Google Shape;667;p13"/>
          <p:cNvSpPr txBox="1">
            <a:spLocks noGrp="1"/>
          </p:cNvSpPr>
          <p:nvPr>
            <p:ph type="subTitle" idx="7"/>
          </p:nvPr>
        </p:nvSpPr>
        <p:spPr>
          <a:xfrm>
            <a:off x="4873011" y="3045598"/>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8" name="Google Shape;668;p13"/>
          <p:cNvSpPr txBox="1">
            <a:spLocks noGrp="1"/>
          </p:cNvSpPr>
          <p:nvPr>
            <p:ph type="title" idx="8" hasCustomPrompt="1"/>
          </p:nvPr>
        </p:nvSpPr>
        <p:spPr>
          <a:xfrm>
            <a:off x="4093453" y="2637809"/>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9" name="Google Shape;669;p13"/>
          <p:cNvSpPr txBox="1">
            <a:spLocks noGrp="1"/>
          </p:cNvSpPr>
          <p:nvPr>
            <p:ph type="title" idx="9"/>
          </p:nvPr>
        </p:nvSpPr>
        <p:spPr>
          <a:xfrm>
            <a:off x="4883695" y="3737914"/>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70" name="Google Shape;670;p13"/>
          <p:cNvSpPr txBox="1">
            <a:spLocks noGrp="1"/>
          </p:cNvSpPr>
          <p:nvPr>
            <p:ph type="subTitle" idx="13"/>
          </p:nvPr>
        </p:nvSpPr>
        <p:spPr>
          <a:xfrm>
            <a:off x="4873011" y="4071059"/>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1" name="Google Shape;671;p13"/>
          <p:cNvSpPr txBox="1">
            <a:spLocks noGrp="1"/>
          </p:cNvSpPr>
          <p:nvPr>
            <p:ph type="title" idx="14" hasCustomPrompt="1"/>
          </p:nvPr>
        </p:nvSpPr>
        <p:spPr>
          <a:xfrm>
            <a:off x="4182064" y="3717770"/>
            <a:ext cx="554700" cy="303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72" name="Google Shape;672;p13"/>
          <p:cNvSpPr/>
          <p:nvPr/>
        </p:nvSpPr>
        <p:spPr>
          <a:xfrm>
            <a:off x="8116725" y="272100"/>
            <a:ext cx="10272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73"/>
        <p:cNvGrpSpPr/>
        <p:nvPr/>
      </p:nvGrpSpPr>
      <p:grpSpPr>
        <a:xfrm>
          <a:off x="0" y="0"/>
          <a:ext cx="0" cy="0"/>
          <a:chOff x="0" y="0"/>
          <a:chExt cx="0" cy="0"/>
        </a:xfrm>
      </p:grpSpPr>
      <p:sp>
        <p:nvSpPr>
          <p:cNvPr id="674" name="Google Shape;674;p14"/>
          <p:cNvSpPr/>
          <p:nvPr/>
        </p:nvSpPr>
        <p:spPr>
          <a:xfrm>
            <a:off x="0" y="0"/>
            <a:ext cx="28500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14"/>
          <p:cNvGrpSpPr/>
          <p:nvPr/>
        </p:nvGrpSpPr>
        <p:grpSpPr>
          <a:xfrm>
            <a:off x="5805744" y="702404"/>
            <a:ext cx="3338263" cy="152372"/>
            <a:chOff x="2079825" y="470627"/>
            <a:chExt cx="3789605" cy="172973"/>
          </a:xfrm>
        </p:grpSpPr>
        <p:sp>
          <p:nvSpPr>
            <p:cNvPr id="676" name="Google Shape;676;p1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7" name="Google Shape;677;p1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8" name="Google Shape;678;p1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9" name="Google Shape;679;p1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0" name="Google Shape;680;p1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1" name="Google Shape;681;p1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2" name="Google Shape;682;p1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3" name="Google Shape;683;p1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4" name="Google Shape;684;p1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5" name="Google Shape;685;p1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6" name="Google Shape;686;p1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7" name="Google Shape;687;p1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8" name="Google Shape;688;p1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9" name="Google Shape;689;p1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0" name="Google Shape;690;p1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1" name="Google Shape;691;p1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2" name="Google Shape;692;p1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3" name="Google Shape;693;p1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4" name="Google Shape;694;p1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5" name="Google Shape;695;p1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6" name="Google Shape;696;p1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7" name="Google Shape;697;p1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8" name="Google Shape;698;p1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9" name="Google Shape;699;p1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0" name="Google Shape;700;p1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1" name="Google Shape;701;p1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2" name="Google Shape;702;p1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3" name="Google Shape;703;p1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4" name="Google Shape;704;p1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5" name="Google Shape;705;p1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grpSp>
      <p:sp>
        <p:nvSpPr>
          <p:cNvPr id="706" name="Google Shape;706;p14"/>
          <p:cNvSpPr txBox="1">
            <a:spLocks noGrp="1"/>
          </p:cNvSpPr>
          <p:nvPr>
            <p:ph type="title"/>
          </p:nvPr>
        </p:nvSpPr>
        <p:spPr>
          <a:xfrm>
            <a:off x="1139045" y="3467950"/>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07" name="Google Shape;707;p14"/>
          <p:cNvSpPr txBox="1">
            <a:spLocks noGrp="1"/>
          </p:cNvSpPr>
          <p:nvPr>
            <p:ph type="subTitle" idx="1"/>
          </p:nvPr>
        </p:nvSpPr>
        <p:spPr>
          <a:xfrm>
            <a:off x="1139161" y="3854226"/>
            <a:ext cx="1917000" cy="630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rgbClr val="4F577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8" name="Google Shape;708;p14"/>
          <p:cNvSpPr txBox="1">
            <a:spLocks noGrp="1"/>
          </p:cNvSpPr>
          <p:nvPr>
            <p:ph type="title" idx="2"/>
          </p:nvPr>
        </p:nvSpPr>
        <p:spPr>
          <a:xfrm>
            <a:off x="3613053" y="3467950"/>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09" name="Google Shape;709;p14"/>
          <p:cNvSpPr txBox="1">
            <a:spLocks noGrp="1"/>
          </p:cNvSpPr>
          <p:nvPr>
            <p:ph type="subTitle" idx="3"/>
          </p:nvPr>
        </p:nvSpPr>
        <p:spPr>
          <a:xfrm>
            <a:off x="3613169" y="3854226"/>
            <a:ext cx="1917000" cy="630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0" name="Google Shape;710;p14"/>
          <p:cNvSpPr txBox="1">
            <a:spLocks noGrp="1"/>
          </p:cNvSpPr>
          <p:nvPr>
            <p:ph type="title" idx="4"/>
          </p:nvPr>
        </p:nvSpPr>
        <p:spPr>
          <a:xfrm>
            <a:off x="6088194" y="3467950"/>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11" name="Google Shape;711;p14"/>
          <p:cNvSpPr txBox="1">
            <a:spLocks noGrp="1"/>
          </p:cNvSpPr>
          <p:nvPr>
            <p:ph type="subTitle" idx="5"/>
          </p:nvPr>
        </p:nvSpPr>
        <p:spPr>
          <a:xfrm>
            <a:off x="6087714" y="3854226"/>
            <a:ext cx="1917000" cy="630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12" name="Google Shape;712;p14"/>
          <p:cNvGrpSpPr/>
          <p:nvPr/>
        </p:nvGrpSpPr>
        <p:grpSpPr>
          <a:xfrm>
            <a:off x="5805744" y="702404"/>
            <a:ext cx="3338263" cy="152372"/>
            <a:chOff x="2079825" y="470627"/>
            <a:chExt cx="3789605" cy="172973"/>
          </a:xfrm>
        </p:grpSpPr>
        <p:sp>
          <p:nvSpPr>
            <p:cNvPr id="713" name="Google Shape;713;p1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4" name="Google Shape;714;p1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5" name="Google Shape;715;p1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6" name="Google Shape;716;p1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7" name="Google Shape;717;p1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8" name="Google Shape;718;p1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9" name="Google Shape;719;p1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0" name="Google Shape;720;p1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1" name="Google Shape;721;p1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2" name="Google Shape;722;p1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3" name="Google Shape;723;p1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4" name="Google Shape;724;p1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5" name="Google Shape;725;p1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6" name="Google Shape;726;p1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7" name="Google Shape;727;p1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8" name="Google Shape;728;p1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9" name="Google Shape;729;p1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0" name="Google Shape;730;p1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1" name="Google Shape;731;p1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2" name="Google Shape;732;p1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3" name="Google Shape;733;p1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4" name="Google Shape;734;p1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5" name="Google Shape;735;p1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6" name="Google Shape;736;p1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7" name="Google Shape;737;p1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8" name="Google Shape;738;p1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9" name="Google Shape;739;p1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0" name="Google Shape;740;p1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1" name="Google Shape;741;p1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2" name="Google Shape;742;p1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743" name="Google Shape;743;p14"/>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744"/>
        <p:cNvGrpSpPr/>
        <p:nvPr/>
      </p:nvGrpSpPr>
      <p:grpSpPr>
        <a:xfrm>
          <a:off x="0" y="0"/>
          <a:ext cx="0" cy="0"/>
          <a:chOff x="0" y="0"/>
          <a:chExt cx="0" cy="0"/>
        </a:xfrm>
      </p:grpSpPr>
      <p:sp>
        <p:nvSpPr>
          <p:cNvPr id="745" name="Google Shape;745;p15"/>
          <p:cNvSpPr/>
          <p:nvPr/>
        </p:nvSpPr>
        <p:spPr>
          <a:xfrm>
            <a:off x="96150" y="3857625"/>
            <a:ext cx="616800" cy="152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0" y="0"/>
            <a:ext cx="32139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txBox="1">
            <a:spLocks noGrp="1"/>
          </p:cNvSpPr>
          <p:nvPr>
            <p:ph type="title"/>
          </p:nvPr>
        </p:nvSpPr>
        <p:spPr>
          <a:xfrm>
            <a:off x="713225" y="539488"/>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8" name="Google Shape;748;p15"/>
          <p:cNvGrpSpPr/>
          <p:nvPr/>
        </p:nvGrpSpPr>
        <p:grpSpPr>
          <a:xfrm>
            <a:off x="5805744" y="702404"/>
            <a:ext cx="3338263" cy="152372"/>
            <a:chOff x="2079825" y="470627"/>
            <a:chExt cx="3789605" cy="172973"/>
          </a:xfrm>
        </p:grpSpPr>
        <p:sp>
          <p:nvSpPr>
            <p:cNvPr id="749" name="Google Shape;749;p15"/>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0" name="Google Shape;750;p15"/>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1" name="Google Shape;751;p15"/>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2" name="Google Shape;752;p15"/>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3" name="Google Shape;753;p15"/>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4" name="Google Shape;754;p15"/>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5" name="Google Shape;755;p15"/>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6" name="Google Shape;756;p15"/>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7" name="Google Shape;757;p15"/>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8" name="Google Shape;758;p15"/>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9" name="Google Shape;759;p15"/>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0" name="Google Shape;760;p15"/>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1" name="Google Shape;761;p15"/>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2" name="Google Shape;762;p15"/>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3" name="Google Shape;763;p15"/>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4" name="Google Shape;764;p15"/>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5" name="Google Shape;765;p15"/>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6" name="Google Shape;766;p15"/>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7" name="Google Shape;767;p15"/>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8" name="Google Shape;768;p15"/>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9" name="Google Shape;769;p15"/>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0" name="Google Shape;770;p15"/>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1" name="Google Shape;771;p15"/>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2" name="Google Shape;772;p15"/>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3" name="Google Shape;773;p15"/>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4" name="Google Shape;774;p15"/>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5" name="Google Shape;775;p15"/>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6" name="Google Shape;776;p15"/>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7" name="Google Shape;777;p15"/>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8" name="Google Shape;778;p15"/>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3">
    <p:spTree>
      <p:nvGrpSpPr>
        <p:cNvPr id="1" name="Shape 779"/>
        <p:cNvGrpSpPr/>
        <p:nvPr/>
      </p:nvGrpSpPr>
      <p:grpSpPr>
        <a:xfrm>
          <a:off x="0" y="0"/>
          <a:ext cx="0" cy="0"/>
          <a:chOff x="0" y="0"/>
          <a:chExt cx="0" cy="0"/>
        </a:xfrm>
      </p:grpSpPr>
      <p:sp>
        <p:nvSpPr>
          <p:cNvPr id="780" name="Google Shape;780;p16"/>
          <p:cNvSpPr/>
          <p:nvPr/>
        </p:nvSpPr>
        <p:spPr>
          <a:xfrm>
            <a:off x="0" y="0"/>
            <a:ext cx="37839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16"/>
          <p:cNvGrpSpPr/>
          <p:nvPr/>
        </p:nvGrpSpPr>
        <p:grpSpPr>
          <a:xfrm>
            <a:off x="5805744" y="702404"/>
            <a:ext cx="3338263" cy="152372"/>
            <a:chOff x="2079825" y="470627"/>
            <a:chExt cx="3789605" cy="172973"/>
          </a:xfrm>
        </p:grpSpPr>
        <p:sp>
          <p:nvSpPr>
            <p:cNvPr id="782" name="Google Shape;782;p1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3" name="Google Shape;783;p1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4" name="Google Shape;784;p1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5" name="Google Shape;785;p1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6" name="Google Shape;786;p1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7" name="Google Shape;787;p1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8" name="Google Shape;788;p1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9" name="Google Shape;789;p1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0" name="Google Shape;790;p1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1" name="Google Shape;791;p1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2" name="Google Shape;792;p1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3" name="Google Shape;793;p1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4" name="Google Shape;794;p1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5" name="Google Shape;795;p1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6" name="Google Shape;796;p1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7" name="Google Shape;797;p1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8" name="Google Shape;798;p1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9" name="Google Shape;799;p1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0" name="Google Shape;800;p1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1" name="Google Shape;801;p1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2" name="Google Shape;802;p1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3" name="Google Shape;803;p1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4" name="Google Shape;804;p1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5" name="Google Shape;805;p1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6" name="Google Shape;806;p1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7" name="Google Shape;807;p1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8" name="Google Shape;808;p1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9" name="Google Shape;809;p1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10" name="Google Shape;810;p1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11" name="Google Shape;811;p1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grpSp>
      <p:sp>
        <p:nvSpPr>
          <p:cNvPr id="812" name="Google Shape;812;p1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3" name="Google Shape;813;p16"/>
          <p:cNvSpPr txBox="1">
            <a:spLocks noGrp="1"/>
          </p:cNvSpPr>
          <p:nvPr>
            <p:ph type="title" idx="2"/>
          </p:nvPr>
        </p:nvSpPr>
        <p:spPr>
          <a:xfrm flipH="1">
            <a:off x="5294609" y="1496085"/>
            <a:ext cx="1917000" cy="3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4" name="Google Shape;814;p16"/>
          <p:cNvSpPr txBox="1">
            <a:spLocks noGrp="1"/>
          </p:cNvSpPr>
          <p:nvPr>
            <p:ph type="subTitle" idx="1"/>
          </p:nvPr>
        </p:nvSpPr>
        <p:spPr>
          <a:xfrm flipH="1">
            <a:off x="4544388" y="1838326"/>
            <a:ext cx="2671200" cy="478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5" name="Google Shape;815;p16"/>
          <p:cNvSpPr txBox="1">
            <a:spLocks noGrp="1"/>
          </p:cNvSpPr>
          <p:nvPr>
            <p:ph type="title" idx="3"/>
          </p:nvPr>
        </p:nvSpPr>
        <p:spPr>
          <a:xfrm flipH="1">
            <a:off x="5294659" y="2540093"/>
            <a:ext cx="1917000" cy="3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6" name="Google Shape;816;p16"/>
          <p:cNvSpPr txBox="1">
            <a:spLocks noGrp="1"/>
          </p:cNvSpPr>
          <p:nvPr>
            <p:ph type="subTitle" idx="4"/>
          </p:nvPr>
        </p:nvSpPr>
        <p:spPr>
          <a:xfrm flipH="1">
            <a:off x="4541523" y="2882645"/>
            <a:ext cx="2671200" cy="478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7" name="Google Shape;817;p16"/>
          <p:cNvSpPr txBox="1">
            <a:spLocks noGrp="1"/>
          </p:cNvSpPr>
          <p:nvPr>
            <p:ph type="title" idx="5"/>
          </p:nvPr>
        </p:nvSpPr>
        <p:spPr>
          <a:xfrm flipH="1">
            <a:off x="5297680" y="3581781"/>
            <a:ext cx="1917000" cy="3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8" name="Google Shape;818;p16"/>
          <p:cNvSpPr txBox="1">
            <a:spLocks noGrp="1"/>
          </p:cNvSpPr>
          <p:nvPr>
            <p:ph type="subTitle" idx="6"/>
          </p:nvPr>
        </p:nvSpPr>
        <p:spPr>
          <a:xfrm flipH="1">
            <a:off x="4549325" y="3924333"/>
            <a:ext cx="2671200" cy="4782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19" name="Google Shape;819;p16"/>
          <p:cNvGrpSpPr/>
          <p:nvPr/>
        </p:nvGrpSpPr>
        <p:grpSpPr>
          <a:xfrm>
            <a:off x="5805744" y="702404"/>
            <a:ext cx="3338263" cy="152372"/>
            <a:chOff x="2079825" y="470627"/>
            <a:chExt cx="3789605" cy="172973"/>
          </a:xfrm>
        </p:grpSpPr>
        <p:sp>
          <p:nvSpPr>
            <p:cNvPr id="820" name="Google Shape;820;p1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1" name="Google Shape;821;p1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2" name="Google Shape;822;p1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3" name="Google Shape;823;p1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4" name="Google Shape;824;p1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5" name="Google Shape;825;p1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6" name="Google Shape;826;p1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7" name="Google Shape;827;p1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8" name="Google Shape;828;p1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9" name="Google Shape;829;p1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0" name="Google Shape;830;p1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1" name="Google Shape;831;p1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2" name="Google Shape;832;p1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3" name="Google Shape;833;p1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4" name="Google Shape;834;p1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5" name="Google Shape;835;p1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6" name="Google Shape;836;p1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7" name="Google Shape;837;p1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8" name="Google Shape;838;p1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9" name="Google Shape;839;p1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0" name="Google Shape;840;p1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1" name="Google Shape;841;p1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2" name="Google Shape;842;p1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3" name="Google Shape;843;p1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4" name="Google Shape;844;p1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5" name="Google Shape;845;p1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6" name="Google Shape;846;p1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7" name="Google Shape;847;p1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8" name="Google Shape;848;p1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9" name="Google Shape;849;p1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850"/>
        <p:cNvGrpSpPr/>
        <p:nvPr/>
      </p:nvGrpSpPr>
      <p:grpSpPr>
        <a:xfrm>
          <a:off x="0" y="0"/>
          <a:ext cx="0" cy="0"/>
          <a:chOff x="0" y="0"/>
          <a:chExt cx="0" cy="0"/>
        </a:xfrm>
      </p:grpSpPr>
      <p:sp>
        <p:nvSpPr>
          <p:cNvPr id="851" name="Google Shape;851;p17"/>
          <p:cNvSpPr/>
          <p:nvPr/>
        </p:nvSpPr>
        <p:spPr>
          <a:xfrm>
            <a:off x="1395600" y="1221150"/>
            <a:ext cx="6352800" cy="27012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txBox="1">
            <a:spLocks noGrp="1"/>
          </p:cNvSpPr>
          <p:nvPr>
            <p:ph type="title"/>
          </p:nvPr>
        </p:nvSpPr>
        <p:spPr>
          <a:xfrm flipH="1">
            <a:off x="3136650" y="2998225"/>
            <a:ext cx="2870700" cy="46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800"/>
              <a:buNone/>
              <a:defRPr sz="2400" b="0">
                <a:solidFill>
                  <a:srgbClr val="FFFFFF"/>
                </a:solidFill>
                <a:latin typeface="NanumMyeongjo ExtraBold"/>
                <a:ea typeface="NanumMyeongjo ExtraBold"/>
                <a:cs typeface="NanumMyeongjo ExtraBold"/>
                <a:sym typeface="NanumMyeongjo ExtraBold"/>
              </a:defRPr>
            </a:lvl1pPr>
            <a:lvl2pPr lvl="1"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9pPr>
          </a:lstStyle>
          <a:p>
            <a:endParaRPr/>
          </a:p>
        </p:txBody>
      </p:sp>
      <p:sp>
        <p:nvSpPr>
          <p:cNvPr id="853" name="Google Shape;853;p17"/>
          <p:cNvSpPr txBox="1">
            <a:spLocks noGrp="1"/>
          </p:cNvSpPr>
          <p:nvPr>
            <p:ph type="subTitle" idx="1"/>
          </p:nvPr>
        </p:nvSpPr>
        <p:spPr>
          <a:xfrm flipH="1">
            <a:off x="1952250" y="1679350"/>
            <a:ext cx="5239500" cy="1183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22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54" name="Google Shape;854;p17"/>
          <p:cNvGrpSpPr/>
          <p:nvPr/>
        </p:nvGrpSpPr>
        <p:grpSpPr>
          <a:xfrm>
            <a:off x="637039" y="902621"/>
            <a:ext cx="152372" cy="4230505"/>
            <a:chOff x="637039" y="902621"/>
            <a:chExt cx="152372" cy="4230505"/>
          </a:xfrm>
        </p:grpSpPr>
        <p:sp>
          <p:nvSpPr>
            <p:cNvPr id="855" name="Google Shape;855;p17"/>
            <p:cNvSpPr/>
            <p:nvPr/>
          </p:nvSpPr>
          <p:spPr>
            <a:xfrm rot="-5400000">
              <a:off x="661322" y="411279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6" name="Google Shape;856;p17"/>
            <p:cNvSpPr/>
            <p:nvPr/>
          </p:nvSpPr>
          <p:spPr>
            <a:xfrm rot="-5400000">
              <a:off x="661322" y="400126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7" name="Google Shape;857;p17"/>
            <p:cNvSpPr/>
            <p:nvPr/>
          </p:nvSpPr>
          <p:spPr>
            <a:xfrm rot="-5400000">
              <a:off x="661322" y="388972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8" name="Google Shape;858;p17"/>
            <p:cNvSpPr/>
            <p:nvPr/>
          </p:nvSpPr>
          <p:spPr>
            <a:xfrm rot="-5400000">
              <a:off x="661322" y="377819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9" name="Google Shape;859;p17"/>
            <p:cNvSpPr/>
            <p:nvPr/>
          </p:nvSpPr>
          <p:spPr>
            <a:xfrm rot="-5400000">
              <a:off x="661322" y="366666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0" name="Google Shape;860;p17"/>
            <p:cNvSpPr/>
            <p:nvPr/>
          </p:nvSpPr>
          <p:spPr>
            <a:xfrm rot="-5400000">
              <a:off x="661322" y="355513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1" name="Google Shape;861;p17"/>
            <p:cNvSpPr/>
            <p:nvPr/>
          </p:nvSpPr>
          <p:spPr>
            <a:xfrm rot="-5400000">
              <a:off x="661322" y="344359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2" name="Google Shape;862;p17"/>
            <p:cNvSpPr/>
            <p:nvPr/>
          </p:nvSpPr>
          <p:spPr>
            <a:xfrm rot="-5400000">
              <a:off x="661322" y="333206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3" name="Google Shape;863;p17"/>
            <p:cNvSpPr/>
            <p:nvPr/>
          </p:nvSpPr>
          <p:spPr>
            <a:xfrm rot="-5400000">
              <a:off x="661322" y="322053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4" name="Google Shape;864;p17"/>
            <p:cNvSpPr/>
            <p:nvPr/>
          </p:nvSpPr>
          <p:spPr>
            <a:xfrm rot="-5400000">
              <a:off x="661322" y="310899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5" name="Google Shape;865;p17"/>
            <p:cNvSpPr/>
            <p:nvPr/>
          </p:nvSpPr>
          <p:spPr>
            <a:xfrm rot="-5400000">
              <a:off x="661322" y="299746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6" name="Google Shape;866;p17"/>
            <p:cNvSpPr/>
            <p:nvPr/>
          </p:nvSpPr>
          <p:spPr>
            <a:xfrm rot="-5400000">
              <a:off x="661322" y="288593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7" name="Google Shape;867;p17"/>
            <p:cNvSpPr/>
            <p:nvPr/>
          </p:nvSpPr>
          <p:spPr>
            <a:xfrm rot="-5400000">
              <a:off x="661322" y="277439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8" name="Google Shape;868;p17"/>
            <p:cNvSpPr/>
            <p:nvPr/>
          </p:nvSpPr>
          <p:spPr>
            <a:xfrm rot="-5400000">
              <a:off x="661322" y="266286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9" name="Google Shape;869;p17"/>
            <p:cNvSpPr/>
            <p:nvPr/>
          </p:nvSpPr>
          <p:spPr>
            <a:xfrm rot="-5400000">
              <a:off x="661322" y="255133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0" name="Google Shape;870;p17"/>
            <p:cNvSpPr/>
            <p:nvPr/>
          </p:nvSpPr>
          <p:spPr>
            <a:xfrm rot="-5400000">
              <a:off x="661322" y="243980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1" name="Google Shape;871;p17"/>
            <p:cNvSpPr/>
            <p:nvPr/>
          </p:nvSpPr>
          <p:spPr>
            <a:xfrm rot="-5400000">
              <a:off x="661322" y="232826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2" name="Google Shape;872;p17"/>
            <p:cNvSpPr/>
            <p:nvPr/>
          </p:nvSpPr>
          <p:spPr>
            <a:xfrm rot="-5400000">
              <a:off x="661322" y="221673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3" name="Google Shape;873;p17"/>
            <p:cNvSpPr/>
            <p:nvPr/>
          </p:nvSpPr>
          <p:spPr>
            <a:xfrm rot="-5400000">
              <a:off x="661322" y="210520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4" name="Google Shape;874;p17"/>
            <p:cNvSpPr/>
            <p:nvPr/>
          </p:nvSpPr>
          <p:spPr>
            <a:xfrm rot="-5400000">
              <a:off x="661322" y="199366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5" name="Google Shape;875;p17"/>
            <p:cNvSpPr/>
            <p:nvPr/>
          </p:nvSpPr>
          <p:spPr>
            <a:xfrm rot="-5400000">
              <a:off x="661322" y="188213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6" name="Google Shape;876;p17"/>
            <p:cNvSpPr/>
            <p:nvPr/>
          </p:nvSpPr>
          <p:spPr>
            <a:xfrm rot="-5400000">
              <a:off x="661322" y="177060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7" name="Google Shape;877;p17"/>
            <p:cNvSpPr/>
            <p:nvPr/>
          </p:nvSpPr>
          <p:spPr>
            <a:xfrm rot="-5400000">
              <a:off x="661322" y="165906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8" name="Google Shape;878;p17"/>
            <p:cNvSpPr/>
            <p:nvPr/>
          </p:nvSpPr>
          <p:spPr>
            <a:xfrm rot="-5400000">
              <a:off x="661322" y="154753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9" name="Google Shape;879;p17"/>
            <p:cNvSpPr/>
            <p:nvPr/>
          </p:nvSpPr>
          <p:spPr>
            <a:xfrm rot="-5400000">
              <a:off x="661322" y="143600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0" name="Google Shape;880;p17"/>
            <p:cNvSpPr/>
            <p:nvPr/>
          </p:nvSpPr>
          <p:spPr>
            <a:xfrm rot="-5400000">
              <a:off x="661322" y="132447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1" name="Google Shape;881;p17"/>
            <p:cNvSpPr/>
            <p:nvPr/>
          </p:nvSpPr>
          <p:spPr>
            <a:xfrm rot="-5400000">
              <a:off x="661322" y="121293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2" name="Google Shape;882;p17"/>
            <p:cNvSpPr/>
            <p:nvPr/>
          </p:nvSpPr>
          <p:spPr>
            <a:xfrm rot="-5400000">
              <a:off x="661322" y="110140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3" name="Google Shape;883;p17"/>
            <p:cNvSpPr/>
            <p:nvPr/>
          </p:nvSpPr>
          <p:spPr>
            <a:xfrm rot="-5400000">
              <a:off x="661322" y="98987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4" name="Google Shape;884;p17"/>
            <p:cNvSpPr/>
            <p:nvPr/>
          </p:nvSpPr>
          <p:spPr>
            <a:xfrm rot="-5400000">
              <a:off x="661322" y="87833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5" name="Google Shape;885;p17"/>
            <p:cNvSpPr/>
            <p:nvPr/>
          </p:nvSpPr>
          <p:spPr>
            <a:xfrm rot="-5400000">
              <a:off x="661319" y="489351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6" name="Google Shape;886;p17"/>
            <p:cNvSpPr/>
            <p:nvPr/>
          </p:nvSpPr>
          <p:spPr>
            <a:xfrm rot="-5400000">
              <a:off x="661319" y="478198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7" name="Google Shape;887;p17"/>
            <p:cNvSpPr/>
            <p:nvPr/>
          </p:nvSpPr>
          <p:spPr>
            <a:xfrm rot="-5400000">
              <a:off x="661319" y="46704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8" name="Google Shape;888;p17"/>
            <p:cNvSpPr/>
            <p:nvPr/>
          </p:nvSpPr>
          <p:spPr>
            <a:xfrm rot="-5400000">
              <a:off x="661319" y="45589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9" name="Google Shape;889;p17"/>
            <p:cNvSpPr/>
            <p:nvPr/>
          </p:nvSpPr>
          <p:spPr>
            <a:xfrm rot="-5400000">
              <a:off x="661319" y="44473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0" name="Google Shape;890;p17"/>
            <p:cNvSpPr/>
            <p:nvPr/>
          </p:nvSpPr>
          <p:spPr>
            <a:xfrm rot="-5400000">
              <a:off x="661319" y="43358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1" name="Google Shape;891;p17"/>
            <p:cNvSpPr/>
            <p:nvPr/>
          </p:nvSpPr>
          <p:spPr>
            <a:xfrm rot="-5400000">
              <a:off x="661319" y="42243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2" name="Google Shape;892;p17"/>
            <p:cNvSpPr/>
            <p:nvPr/>
          </p:nvSpPr>
          <p:spPr>
            <a:xfrm rot="-5400000">
              <a:off x="661319" y="500503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893"/>
        <p:cNvGrpSpPr/>
        <p:nvPr/>
      </p:nvGrpSpPr>
      <p:grpSpPr>
        <a:xfrm>
          <a:off x="0" y="0"/>
          <a:ext cx="0" cy="0"/>
          <a:chOff x="0" y="0"/>
          <a:chExt cx="0" cy="0"/>
        </a:xfrm>
      </p:grpSpPr>
      <p:sp>
        <p:nvSpPr>
          <p:cNvPr id="894" name="Google Shape;894;p18"/>
          <p:cNvSpPr/>
          <p:nvPr/>
        </p:nvSpPr>
        <p:spPr>
          <a:xfrm>
            <a:off x="0" y="0"/>
            <a:ext cx="46011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96" name="Google Shape;896;p18"/>
          <p:cNvGrpSpPr/>
          <p:nvPr/>
        </p:nvGrpSpPr>
        <p:grpSpPr>
          <a:xfrm>
            <a:off x="5805744" y="702404"/>
            <a:ext cx="3338263" cy="152372"/>
            <a:chOff x="2079825" y="470627"/>
            <a:chExt cx="3789605" cy="172973"/>
          </a:xfrm>
        </p:grpSpPr>
        <p:sp>
          <p:nvSpPr>
            <p:cNvPr id="897" name="Google Shape;897;p1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98" name="Google Shape;898;p1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99" name="Google Shape;899;p1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0" name="Google Shape;900;p1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1" name="Google Shape;901;p1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2" name="Google Shape;902;p1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3" name="Google Shape;903;p1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4" name="Google Shape;904;p1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5" name="Google Shape;905;p1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6" name="Google Shape;906;p1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7" name="Google Shape;907;p1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8" name="Google Shape;908;p1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9" name="Google Shape;909;p1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0" name="Google Shape;910;p1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1" name="Google Shape;911;p1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2" name="Google Shape;912;p1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3" name="Google Shape;913;p1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4" name="Google Shape;914;p1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5" name="Google Shape;915;p1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6" name="Google Shape;916;p1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7" name="Google Shape;917;p1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8" name="Google Shape;918;p1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9" name="Google Shape;919;p1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0" name="Google Shape;920;p1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1" name="Google Shape;921;p1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2" name="Google Shape;922;p1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3" name="Google Shape;923;p1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4" name="Google Shape;924;p1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5" name="Google Shape;925;p1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6" name="Google Shape;926;p1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1">
    <p:spTree>
      <p:nvGrpSpPr>
        <p:cNvPr id="1" name="Shape 927"/>
        <p:cNvGrpSpPr/>
        <p:nvPr/>
      </p:nvGrpSpPr>
      <p:grpSpPr>
        <a:xfrm>
          <a:off x="0" y="0"/>
          <a:ext cx="0" cy="0"/>
          <a:chOff x="0" y="0"/>
          <a:chExt cx="0" cy="0"/>
        </a:xfrm>
      </p:grpSpPr>
      <p:sp>
        <p:nvSpPr>
          <p:cNvPr id="928" name="Google Shape;928;p19"/>
          <p:cNvSpPr/>
          <p:nvPr/>
        </p:nvSpPr>
        <p:spPr>
          <a:xfrm>
            <a:off x="0" y="-123"/>
            <a:ext cx="159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0" y="0"/>
            <a:ext cx="35640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31" name="Google Shape;931;p19"/>
          <p:cNvGrpSpPr/>
          <p:nvPr/>
        </p:nvGrpSpPr>
        <p:grpSpPr>
          <a:xfrm>
            <a:off x="5805744" y="702404"/>
            <a:ext cx="3338263" cy="152372"/>
            <a:chOff x="2079825" y="470627"/>
            <a:chExt cx="3789605" cy="172973"/>
          </a:xfrm>
        </p:grpSpPr>
        <p:sp>
          <p:nvSpPr>
            <p:cNvPr id="932" name="Google Shape;932;p1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3" name="Google Shape;933;p1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4" name="Google Shape;934;p1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5" name="Google Shape;935;p1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6" name="Google Shape;936;p1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7" name="Google Shape;937;p1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8" name="Google Shape;938;p1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9" name="Google Shape;939;p1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0" name="Google Shape;940;p1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1" name="Google Shape;941;p1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2" name="Google Shape;942;p1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3" name="Google Shape;943;p1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4" name="Google Shape;944;p1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5" name="Google Shape;945;p1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6" name="Google Shape;946;p1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7" name="Google Shape;947;p1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8" name="Google Shape;948;p1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9" name="Google Shape;949;p1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0" name="Google Shape;950;p1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1" name="Google Shape;951;p1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2" name="Google Shape;952;p1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3" name="Google Shape;953;p1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4" name="Google Shape;954;p1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5" name="Google Shape;955;p1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6" name="Google Shape;956;p1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7" name="Google Shape;957;p1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8" name="Google Shape;958;p1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9" name="Google Shape;959;p1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60" name="Google Shape;960;p1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61" name="Google Shape;961;p1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solidFill>
          <a:schemeClr val="accent1"/>
        </a:solidFill>
        <a:effectLst/>
      </p:bgPr>
    </p:bg>
    <p:spTree>
      <p:nvGrpSpPr>
        <p:cNvPr id="1" name="Shape 962"/>
        <p:cNvGrpSpPr/>
        <p:nvPr/>
      </p:nvGrpSpPr>
      <p:grpSpPr>
        <a:xfrm>
          <a:off x="0" y="0"/>
          <a:ext cx="0" cy="0"/>
          <a:chOff x="0" y="0"/>
          <a:chExt cx="0" cy="0"/>
        </a:xfrm>
      </p:grpSpPr>
      <p:sp>
        <p:nvSpPr>
          <p:cNvPr id="963" name="Google Shape;963;p20"/>
          <p:cNvSpPr/>
          <p:nvPr/>
        </p:nvSpPr>
        <p:spPr>
          <a:xfrm>
            <a:off x="0" y="0"/>
            <a:ext cx="36603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grpSp>
        <p:nvGrpSpPr>
          <p:cNvPr id="965" name="Google Shape;965;p20"/>
          <p:cNvGrpSpPr/>
          <p:nvPr/>
        </p:nvGrpSpPr>
        <p:grpSpPr>
          <a:xfrm>
            <a:off x="5805744" y="702404"/>
            <a:ext cx="3338263" cy="152372"/>
            <a:chOff x="2079825" y="470627"/>
            <a:chExt cx="3789605" cy="172973"/>
          </a:xfrm>
        </p:grpSpPr>
        <p:sp>
          <p:nvSpPr>
            <p:cNvPr id="966" name="Google Shape;966;p20"/>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7" name="Google Shape;967;p20"/>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8" name="Google Shape;968;p20"/>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9" name="Google Shape;969;p20"/>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0" name="Google Shape;970;p20"/>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1" name="Google Shape;971;p20"/>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2" name="Google Shape;972;p20"/>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3" name="Google Shape;973;p2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4" name="Google Shape;974;p2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5" name="Google Shape;975;p2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6" name="Google Shape;976;p2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7" name="Google Shape;977;p2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8" name="Google Shape;978;p2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9" name="Google Shape;979;p2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0" name="Google Shape;980;p2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1" name="Google Shape;981;p2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2" name="Google Shape;982;p2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3" name="Google Shape;983;p2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4" name="Google Shape;984;p2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5" name="Google Shape;985;p2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6" name="Google Shape;986;p2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7" name="Google Shape;987;p2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8" name="Google Shape;988;p2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9" name="Google Shape;989;p2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0" name="Google Shape;990;p2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1" name="Google Shape;991;p2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2" name="Google Shape;992;p2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3" name="Google Shape;993;p2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4" name="Google Shape;994;p2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5" name="Google Shape;995;p2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grpSp>
      <p:sp>
        <p:nvSpPr>
          <p:cNvPr id="996" name="Google Shape;996;p20"/>
          <p:cNvSpPr txBox="1">
            <a:spLocks noGrp="1"/>
          </p:cNvSpPr>
          <p:nvPr>
            <p:ph type="title" idx="2"/>
          </p:nvPr>
        </p:nvSpPr>
        <p:spPr>
          <a:xfrm flipH="1">
            <a:off x="1220136" y="186006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997" name="Google Shape;997;p20"/>
          <p:cNvSpPr txBox="1">
            <a:spLocks noGrp="1"/>
          </p:cNvSpPr>
          <p:nvPr>
            <p:ph type="subTitle" idx="1"/>
          </p:nvPr>
        </p:nvSpPr>
        <p:spPr>
          <a:xfrm flipH="1">
            <a:off x="1220136" y="220230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998" name="Google Shape;998;p20"/>
          <p:cNvSpPr txBox="1">
            <a:spLocks noGrp="1"/>
          </p:cNvSpPr>
          <p:nvPr>
            <p:ph type="title" idx="3"/>
          </p:nvPr>
        </p:nvSpPr>
        <p:spPr>
          <a:xfrm flipH="1">
            <a:off x="3697236" y="186006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999" name="Google Shape;999;p20"/>
          <p:cNvSpPr txBox="1">
            <a:spLocks noGrp="1"/>
          </p:cNvSpPr>
          <p:nvPr>
            <p:ph type="subTitle" idx="4"/>
          </p:nvPr>
        </p:nvSpPr>
        <p:spPr>
          <a:xfrm flipH="1">
            <a:off x="3697236" y="220230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0" name="Google Shape;1000;p20"/>
          <p:cNvSpPr txBox="1">
            <a:spLocks noGrp="1"/>
          </p:cNvSpPr>
          <p:nvPr>
            <p:ph type="title" idx="5"/>
          </p:nvPr>
        </p:nvSpPr>
        <p:spPr>
          <a:xfrm flipH="1">
            <a:off x="6188656" y="186006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1" name="Google Shape;1001;p20"/>
          <p:cNvSpPr txBox="1">
            <a:spLocks noGrp="1"/>
          </p:cNvSpPr>
          <p:nvPr>
            <p:ph type="subTitle" idx="6"/>
          </p:nvPr>
        </p:nvSpPr>
        <p:spPr>
          <a:xfrm flipH="1">
            <a:off x="6188656" y="220230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2" name="Google Shape;1002;p20"/>
          <p:cNvSpPr txBox="1">
            <a:spLocks noGrp="1"/>
          </p:cNvSpPr>
          <p:nvPr>
            <p:ph type="title" idx="7"/>
          </p:nvPr>
        </p:nvSpPr>
        <p:spPr>
          <a:xfrm flipH="1">
            <a:off x="1220136" y="328841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3" name="Google Shape;1003;p20"/>
          <p:cNvSpPr txBox="1">
            <a:spLocks noGrp="1"/>
          </p:cNvSpPr>
          <p:nvPr>
            <p:ph type="subTitle" idx="8"/>
          </p:nvPr>
        </p:nvSpPr>
        <p:spPr>
          <a:xfrm flipH="1">
            <a:off x="1220136" y="363065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4" name="Google Shape;1004;p20"/>
          <p:cNvSpPr txBox="1">
            <a:spLocks noGrp="1"/>
          </p:cNvSpPr>
          <p:nvPr>
            <p:ph type="title" idx="9"/>
          </p:nvPr>
        </p:nvSpPr>
        <p:spPr>
          <a:xfrm flipH="1">
            <a:off x="3697236" y="328841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5" name="Google Shape;1005;p20"/>
          <p:cNvSpPr txBox="1">
            <a:spLocks noGrp="1"/>
          </p:cNvSpPr>
          <p:nvPr>
            <p:ph type="subTitle" idx="13"/>
          </p:nvPr>
        </p:nvSpPr>
        <p:spPr>
          <a:xfrm flipH="1">
            <a:off x="3697236" y="363065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6" name="Google Shape;1006;p20"/>
          <p:cNvSpPr txBox="1">
            <a:spLocks noGrp="1"/>
          </p:cNvSpPr>
          <p:nvPr>
            <p:ph type="title" idx="14"/>
          </p:nvPr>
        </p:nvSpPr>
        <p:spPr>
          <a:xfrm flipH="1">
            <a:off x="6188656" y="3288410"/>
            <a:ext cx="1917000" cy="303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000"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7" name="Google Shape;1007;p20"/>
          <p:cNvSpPr txBox="1">
            <a:spLocks noGrp="1"/>
          </p:cNvSpPr>
          <p:nvPr>
            <p:ph type="subTitle" idx="15"/>
          </p:nvPr>
        </p:nvSpPr>
        <p:spPr>
          <a:xfrm flipH="1">
            <a:off x="6188656" y="3630650"/>
            <a:ext cx="1917000" cy="4782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400">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3"/>
          <p:cNvSpPr/>
          <p:nvPr/>
        </p:nvSpPr>
        <p:spPr>
          <a:xfrm>
            <a:off x="0" y="272100"/>
            <a:ext cx="44667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824455" y="2267875"/>
            <a:ext cx="3136500" cy="60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3600">
                <a:latin typeface="Proxima Nova"/>
                <a:ea typeface="Proxima Nova"/>
                <a:cs typeface="Proxima Nova"/>
                <a:sym typeface="Proxima Nova"/>
              </a:defRPr>
            </a:lvl2pPr>
            <a:lvl3pPr lvl="2" rtl="0">
              <a:spcBef>
                <a:spcPts val="0"/>
              </a:spcBef>
              <a:spcAft>
                <a:spcPts val="0"/>
              </a:spcAft>
              <a:buSzPts val="3600"/>
              <a:buNone/>
              <a:defRPr sz="3600">
                <a:latin typeface="Proxima Nova"/>
                <a:ea typeface="Proxima Nova"/>
                <a:cs typeface="Proxima Nova"/>
                <a:sym typeface="Proxima Nova"/>
              </a:defRPr>
            </a:lvl3pPr>
            <a:lvl4pPr lvl="3" rtl="0">
              <a:spcBef>
                <a:spcPts val="0"/>
              </a:spcBef>
              <a:spcAft>
                <a:spcPts val="0"/>
              </a:spcAft>
              <a:buSzPts val="3600"/>
              <a:buNone/>
              <a:defRPr sz="3600">
                <a:latin typeface="Proxima Nova"/>
                <a:ea typeface="Proxima Nova"/>
                <a:cs typeface="Proxima Nova"/>
                <a:sym typeface="Proxima Nova"/>
              </a:defRPr>
            </a:lvl4pPr>
            <a:lvl5pPr lvl="4" rtl="0">
              <a:spcBef>
                <a:spcPts val="0"/>
              </a:spcBef>
              <a:spcAft>
                <a:spcPts val="0"/>
              </a:spcAft>
              <a:buSzPts val="3600"/>
              <a:buNone/>
              <a:defRPr sz="3600">
                <a:latin typeface="Proxima Nova"/>
                <a:ea typeface="Proxima Nova"/>
                <a:cs typeface="Proxima Nova"/>
                <a:sym typeface="Proxima Nova"/>
              </a:defRPr>
            </a:lvl5pPr>
            <a:lvl6pPr lvl="5" rtl="0">
              <a:spcBef>
                <a:spcPts val="0"/>
              </a:spcBef>
              <a:spcAft>
                <a:spcPts val="0"/>
              </a:spcAft>
              <a:buSzPts val="3600"/>
              <a:buNone/>
              <a:defRPr sz="3600">
                <a:latin typeface="Proxima Nova"/>
                <a:ea typeface="Proxima Nova"/>
                <a:cs typeface="Proxima Nova"/>
                <a:sym typeface="Proxima Nova"/>
              </a:defRPr>
            </a:lvl6pPr>
            <a:lvl7pPr lvl="6" rtl="0">
              <a:spcBef>
                <a:spcPts val="0"/>
              </a:spcBef>
              <a:spcAft>
                <a:spcPts val="0"/>
              </a:spcAft>
              <a:buSzPts val="3600"/>
              <a:buNone/>
              <a:defRPr sz="3600">
                <a:latin typeface="Proxima Nova"/>
                <a:ea typeface="Proxima Nova"/>
                <a:cs typeface="Proxima Nova"/>
                <a:sym typeface="Proxima Nova"/>
              </a:defRPr>
            </a:lvl7pPr>
            <a:lvl8pPr lvl="7" rtl="0">
              <a:spcBef>
                <a:spcPts val="0"/>
              </a:spcBef>
              <a:spcAft>
                <a:spcPts val="0"/>
              </a:spcAft>
              <a:buSzPts val="3600"/>
              <a:buNone/>
              <a:defRPr sz="3600">
                <a:latin typeface="Proxima Nova"/>
                <a:ea typeface="Proxima Nova"/>
                <a:cs typeface="Proxima Nova"/>
                <a:sym typeface="Proxima Nova"/>
              </a:defRPr>
            </a:lvl8pPr>
            <a:lvl9pPr lvl="8" rtl="0">
              <a:spcBef>
                <a:spcPts val="0"/>
              </a:spcBef>
              <a:spcAft>
                <a:spcPts val="0"/>
              </a:spcAft>
              <a:buSzPts val="3600"/>
              <a:buNone/>
              <a:defRPr sz="3600">
                <a:latin typeface="Proxima Nova"/>
                <a:ea typeface="Proxima Nova"/>
                <a:cs typeface="Proxima Nova"/>
                <a:sym typeface="Proxima Nova"/>
              </a:defRPr>
            </a:lvl9pPr>
          </a:lstStyle>
          <a:p>
            <a:endParaRPr/>
          </a:p>
        </p:txBody>
      </p:sp>
      <p:sp>
        <p:nvSpPr>
          <p:cNvPr id="78" name="Google Shape;78;p3"/>
          <p:cNvSpPr txBox="1">
            <a:spLocks noGrp="1"/>
          </p:cNvSpPr>
          <p:nvPr>
            <p:ph type="subTitle" idx="1"/>
          </p:nvPr>
        </p:nvSpPr>
        <p:spPr>
          <a:xfrm>
            <a:off x="845117" y="3029125"/>
            <a:ext cx="3136500" cy="603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6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3"/>
          <p:cNvSpPr txBox="1">
            <a:spLocks noGrp="1"/>
          </p:cNvSpPr>
          <p:nvPr>
            <p:ph type="title" idx="2" hasCustomPrompt="1"/>
          </p:nvPr>
        </p:nvSpPr>
        <p:spPr>
          <a:xfrm>
            <a:off x="689912" y="1507208"/>
            <a:ext cx="9576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6000">
                <a:solidFill>
                  <a:srgbClr val="FFFFFF"/>
                </a:solidFill>
                <a:latin typeface="Proxima Nova"/>
                <a:ea typeface="Proxima Nova"/>
                <a:cs typeface="Proxima Nova"/>
                <a:sym typeface="Proxima Nova"/>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0" name="Google Shape;80;p3"/>
          <p:cNvSpPr/>
          <p:nvPr/>
        </p:nvSpPr>
        <p:spPr>
          <a:xfrm>
            <a:off x="8972700" y="2794075"/>
            <a:ext cx="1713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700269" y="702404"/>
            <a:ext cx="3338263" cy="152372"/>
            <a:chOff x="2079825" y="470627"/>
            <a:chExt cx="3789605" cy="172973"/>
          </a:xfrm>
        </p:grpSpPr>
        <p:sp>
          <p:nvSpPr>
            <p:cNvPr id="82" name="Google Shape;82;p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3" name="Google Shape;83;p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4" name="Google Shape;84;p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 name="Google Shape;85;p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 name="Google Shape;86;p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 name="Google Shape;87;p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 name="Google Shape;88;p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 name="Google Shape;89;p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0" name="Google Shape;90;p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1" name="Google Shape;91;p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2" name="Google Shape;92;p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3" name="Google Shape;93;p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4" name="Google Shape;94;p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5" name="Google Shape;95;p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6" name="Google Shape;96;p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7" name="Google Shape;97;p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8" name="Google Shape;98;p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9" name="Google Shape;99;p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0" name="Google Shape;100;p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1" name="Google Shape;101;p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2" name="Google Shape;102;p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3" name="Google Shape;103;p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4" name="Google Shape;104;p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 name="Google Shape;105;p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 name="Google Shape;106;p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 name="Google Shape;107;p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 name="Google Shape;108;p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 name="Google Shape;109;p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 name="Google Shape;110;p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 name="Google Shape;111;p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008"/>
        <p:cNvGrpSpPr/>
        <p:nvPr/>
      </p:nvGrpSpPr>
      <p:grpSpPr>
        <a:xfrm>
          <a:off x="0" y="0"/>
          <a:ext cx="0" cy="0"/>
          <a:chOff x="0" y="0"/>
          <a:chExt cx="0" cy="0"/>
        </a:xfrm>
      </p:grpSpPr>
      <p:sp>
        <p:nvSpPr>
          <p:cNvPr id="1009" name="Google Shape;1009;p21"/>
          <p:cNvSpPr txBox="1">
            <a:spLocks noGrp="1"/>
          </p:cNvSpPr>
          <p:nvPr>
            <p:ph type="title"/>
          </p:nvPr>
        </p:nvSpPr>
        <p:spPr>
          <a:xfrm flipH="1">
            <a:off x="739545" y="3531335"/>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10" name="Google Shape;1010;p21"/>
          <p:cNvSpPr txBox="1">
            <a:spLocks noGrp="1"/>
          </p:cNvSpPr>
          <p:nvPr>
            <p:ph type="subTitle" idx="1"/>
          </p:nvPr>
        </p:nvSpPr>
        <p:spPr>
          <a:xfrm flipH="1">
            <a:off x="739368" y="3873575"/>
            <a:ext cx="19170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1" name="Google Shape;1011;p21"/>
          <p:cNvSpPr/>
          <p:nvPr/>
        </p:nvSpPr>
        <p:spPr>
          <a:xfrm>
            <a:off x="0" y="0"/>
            <a:ext cx="37221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txBox="1">
            <a:spLocks noGrp="1"/>
          </p:cNvSpPr>
          <p:nvPr>
            <p:ph type="title" idx="2"/>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13" name="Google Shape;1013;p21"/>
          <p:cNvGrpSpPr/>
          <p:nvPr/>
        </p:nvGrpSpPr>
        <p:grpSpPr>
          <a:xfrm>
            <a:off x="5805744" y="702404"/>
            <a:ext cx="3338263" cy="152372"/>
            <a:chOff x="2079825" y="470627"/>
            <a:chExt cx="3789605" cy="172973"/>
          </a:xfrm>
        </p:grpSpPr>
        <p:sp>
          <p:nvSpPr>
            <p:cNvPr id="1014" name="Google Shape;1014;p21"/>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5" name="Google Shape;1015;p21"/>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6" name="Google Shape;1016;p21"/>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7" name="Google Shape;1017;p21"/>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8" name="Google Shape;1018;p21"/>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9" name="Google Shape;1019;p21"/>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0" name="Google Shape;1020;p21"/>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1" name="Google Shape;1021;p21"/>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2" name="Google Shape;1022;p21"/>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3" name="Google Shape;1023;p21"/>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4" name="Google Shape;1024;p21"/>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5" name="Google Shape;1025;p21"/>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6" name="Google Shape;1026;p21"/>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7" name="Google Shape;1027;p21"/>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8" name="Google Shape;1028;p21"/>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9" name="Google Shape;1029;p21"/>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0" name="Google Shape;1030;p21"/>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1" name="Google Shape;1031;p21"/>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2" name="Google Shape;1032;p21"/>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3" name="Google Shape;1033;p21"/>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4" name="Google Shape;1034;p21"/>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5" name="Google Shape;1035;p21"/>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6" name="Google Shape;1036;p21"/>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7" name="Google Shape;1037;p21"/>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8" name="Google Shape;1038;p21"/>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9" name="Google Shape;1039;p21"/>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0" name="Google Shape;1040;p21"/>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1" name="Google Shape;1041;p21"/>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2" name="Google Shape;1042;p21"/>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3" name="Google Shape;1043;p21"/>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044" name="Google Shape;1044;p21"/>
          <p:cNvSpPr txBox="1">
            <a:spLocks noGrp="1"/>
          </p:cNvSpPr>
          <p:nvPr>
            <p:ph type="title" idx="3"/>
          </p:nvPr>
        </p:nvSpPr>
        <p:spPr>
          <a:xfrm flipH="1">
            <a:off x="2658070" y="1600112"/>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5" name="Google Shape;1045;p21"/>
          <p:cNvSpPr txBox="1">
            <a:spLocks noGrp="1"/>
          </p:cNvSpPr>
          <p:nvPr>
            <p:ph type="subTitle" idx="4"/>
          </p:nvPr>
        </p:nvSpPr>
        <p:spPr>
          <a:xfrm flipH="1">
            <a:off x="2658489" y="1942352"/>
            <a:ext cx="19170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6" name="Google Shape;1046;p21"/>
          <p:cNvSpPr txBox="1">
            <a:spLocks noGrp="1"/>
          </p:cNvSpPr>
          <p:nvPr>
            <p:ph type="title" idx="5"/>
          </p:nvPr>
        </p:nvSpPr>
        <p:spPr>
          <a:xfrm flipH="1">
            <a:off x="4577191" y="3531335"/>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7" name="Google Shape;1047;p21"/>
          <p:cNvSpPr txBox="1">
            <a:spLocks noGrp="1"/>
          </p:cNvSpPr>
          <p:nvPr>
            <p:ph type="subTitle" idx="6"/>
          </p:nvPr>
        </p:nvSpPr>
        <p:spPr>
          <a:xfrm flipH="1">
            <a:off x="4577014" y="3873575"/>
            <a:ext cx="19170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8" name="Google Shape;1048;p21"/>
          <p:cNvSpPr txBox="1">
            <a:spLocks noGrp="1"/>
          </p:cNvSpPr>
          <p:nvPr>
            <p:ph type="title" idx="7"/>
          </p:nvPr>
        </p:nvSpPr>
        <p:spPr>
          <a:xfrm flipH="1">
            <a:off x="6495120" y="1600112"/>
            <a:ext cx="19170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000"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9" name="Google Shape;1049;p21"/>
          <p:cNvSpPr txBox="1">
            <a:spLocks noGrp="1"/>
          </p:cNvSpPr>
          <p:nvPr>
            <p:ph type="subTitle" idx="8"/>
          </p:nvPr>
        </p:nvSpPr>
        <p:spPr>
          <a:xfrm flipH="1">
            <a:off x="6494943" y="1942352"/>
            <a:ext cx="19170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CUSTOM_8">
    <p:spTree>
      <p:nvGrpSpPr>
        <p:cNvPr id="1" name="Shape 1050"/>
        <p:cNvGrpSpPr/>
        <p:nvPr/>
      </p:nvGrpSpPr>
      <p:grpSpPr>
        <a:xfrm>
          <a:off x="0" y="0"/>
          <a:ext cx="0" cy="0"/>
          <a:chOff x="0" y="0"/>
          <a:chExt cx="0" cy="0"/>
        </a:xfrm>
      </p:grpSpPr>
      <p:sp>
        <p:nvSpPr>
          <p:cNvPr id="1051" name="Google Shape;1051;p22"/>
          <p:cNvSpPr/>
          <p:nvPr/>
        </p:nvSpPr>
        <p:spPr>
          <a:xfrm>
            <a:off x="0" y="272100"/>
            <a:ext cx="44667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txBox="1">
            <a:spLocks noGrp="1"/>
          </p:cNvSpPr>
          <p:nvPr>
            <p:ph type="title"/>
          </p:nvPr>
        </p:nvSpPr>
        <p:spPr>
          <a:xfrm>
            <a:off x="836361" y="2267875"/>
            <a:ext cx="3136500" cy="60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3600">
                <a:latin typeface="Proxima Nova"/>
                <a:ea typeface="Proxima Nova"/>
                <a:cs typeface="Proxima Nova"/>
                <a:sym typeface="Proxima Nova"/>
              </a:defRPr>
            </a:lvl2pPr>
            <a:lvl3pPr lvl="2" rtl="0">
              <a:spcBef>
                <a:spcPts val="0"/>
              </a:spcBef>
              <a:spcAft>
                <a:spcPts val="0"/>
              </a:spcAft>
              <a:buSzPts val="3600"/>
              <a:buNone/>
              <a:defRPr sz="3600">
                <a:latin typeface="Proxima Nova"/>
                <a:ea typeface="Proxima Nova"/>
                <a:cs typeface="Proxima Nova"/>
                <a:sym typeface="Proxima Nova"/>
              </a:defRPr>
            </a:lvl3pPr>
            <a:lvl4pPr lvl="3" rtl="0">
              <a:spcBef>
                <a:spcPts val="0"/>
              </a:spcBef>
              <a:spcAft>
                <a:spcPts val="0"/>
              </a:spcAft>
              <a:buSzPts val="3600"/>
              <a:buNone/>
              <a:defRPr sz="3600">
                <a:latin typeface="Proxima Nova"/>
                <a:ea typeface="Proxima Nova"/>
                <a:cs typeface="Proxima Nova"/>
                <a:sym typeface="Proxima Nova"/>
              </a:defRPr>
            </a:lvl4pPr>
            <a:lvl5pPr lvl="4" rtl="0">
              <a:spcBef>
                <a:spcPts val="0"/>
              </a:spcBef>
              <a:spcAft>
                <a:spcPts val="0"/>
              </a:spcAft>
              <a:buSzPts val="3600"/>
              <a:buNone/>
              <a:defRPr sz="3600">
                <a:latin typeface="Proxima Nova"/>
                <a:ea typeface="Proxima Nova"/>
                <a:cs typeface="Proxima Nova"/>
                <a:sym typeface="Proxima Nova"/>
              </a:defRPr>
            </a:lvl5pPr>
            <a:lvl6pPr lvl="5" rtl="0">
              <a:spcBef>
                <a:spcPts val="0"/>
              </a:spcBef>
              <a:spcAft>
                <a:spcPts val="0"/>
              </a:spcAft>
              <a:buSzPts val="3600"/>
              <a:buNone/>
              <a:defRPr sz="3600">
                <a:latin typeface="Proxima Nova"/>
                <a:ea typeface="Proxima Nova"/>
                <a:cs typeface="Proxima Nova"/>
                <a:sym typeface="Proxima Nova"/>
              </a:defRPr>
            </a:lvl6pPr>
            <a:lvl7pPr lvl="6" rtl="0">
              <a:spcBef>
                <a:spcPts val="0"/>
              </a:spcBef>
              <a:spcAft>
                <a:spcPts val="0"/>
              </a:spcAft>
              <a:buSzPts val="3600"/>
              <a:buNone/>
              <a:defRPr sz="3600">
                <a:latin typeface="Proxima Nova"/>
                <a:ea typeface="Proxima Nova"/>
                <a:cs typeface="Proxima Nova"/>
                <a:sym typeface="Proxima Nova"/>
              </a:defRPr>
            </a:lvl7pPr>
            <a:lvl8pPr lvl="7" rtl="0">
              <a:spcBef>
                <a:spcPts val="0"/>
              </a:spcBef>
              <a:spcAft>
                <a:spcPts val="0"/>
              </a:spcAft>
              <a:buSzPts val="3600"/>
              <a:buNone/>
              <a:defRPr sz="3600">
                <a:latin typeface="Proxima Nova"/>
                <a:ea typeface="Proxima Nova"/>
                <a:cs typeface="Proxima Nova"/>
                <a:sym typeface="Proxima Nova"/>
              </a:defRPr>
            </a:lvl8pPr>
            <a:lvl9pPr lvl="8" rtl="0">
              <a:spcBef>
                <a:spcPts val="0"/>
              </a:spcBef>
              <a:spcAft>
                <a:spcPts val="0"/>
              </a:spcAft>
              <a:buSzPts val="3600"/>
              <a:buNone/>
              <a:defRPr sz="3600">
                <a:latin typeface="Proxima Nova"/>
                <a:ea typeface="Proxima Nova"/>
                <a:cs typeface="Proxima Nova"/>
                <a:sym typeface="Proxima Nova"/>
              </a:defRPr>
            </a:lvl9pPr>
          </a:lstStyle>
          <a:p>
            <a:endParaRPr/>
          </a:p>
        </p:txBody>
      </p:sp>
      <p:sp>
        <p:nvSpPr>
          <p:cNvPr id="1053" name="Google Shape;1053;p22"/>
          <p:cNvSpPr txBox="1">
            <a:spLocks noGrp="1"/>
          </p:cNvSpPr>
          <p:nvPr>
            <p:ph type="subTitle" idx="1"/>
          </p:nvPr>
        </p:nvSpPr>
        <p:spPr>
          <a:xfrm>
            <a:off x="845117" y="3029125"/>
            <a:ext cx="3136500" cy="603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6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4" name="Google Shape;1054;p22"/>
          <p:cNvSpPr txBox="1">
            <a:spLocks noGrp="1"/>
          </p:cNvSpPr>
          <p:nvPr>
            <p:ph type="title" idx="2" hasCustomPrompt="1"/>
          </p:nvPr>
        </p:nvSpPr>
        <p:spPr>
          <a:xfrm>
            <a:off x="700616" y="1478628"/>
            <a:ext cx="11814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6000">
                <a:solidFill>
                  <a:srgbClr val="FFFFFF"/>
                </a:solidFill>
                <a:latin typeface="Proxima Nova"/>
                <a:ea typeface="Proxima Nova"/>
                <a:cs typeface="Proxima Nova"/>
                <a:sym typeface="Proxima Nova"/>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055" name="Google Shape;1055;p22"/>
          <p:cNvGrpSpPr/>
          <p:nvPr/>
        </p:nvGrpSpPr>
        <p:grpSpPr>
          <a:xfrm>
            <a:off x="700269" y="702404"/>
            <a:ext cx="3338263" cy="152372"/>
            <a:chOff x="2079825" y="470627"/>
            <a:chExt cx="3789605" cy="172973"/>
          </a:xfrm>
        </p:grpSpPr>
        <p:sp>
          <p:nvSpPr>
            <p:cNvPr id="1056" name="Google Shape;1056;p2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7" name="Google Shape;1057;p2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8" name="Google Shape;1058;p2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9" name="Google Shape;1059;p2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0" name="Google Shape;1060;p2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1" name="Google Shape;1061;p2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2" name="Google Shape;1062;p2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3" name="Google Shape;1063;p2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4" name="Google Shape;1064;p2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5" name="Google Shape;1065;p2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6" name="Google Shape;1066;p2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7" name="Google Shape;1067;p2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8" name="Google Shape;1068;p2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9" name="Google Shape;1069;p2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0" name="Google Shape;1070;p2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1" name="Google Shape;1071;p2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2" name="Google Shape;1072;p2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3" name="Google Shape;1073;p2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4" name="Google Shape;1074;p2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5" name="Google Shape;1075;p2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6" name="Google Shape;1076;p2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7" name="Google Shape;1077;p2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8" name="Google Shape;1078;p2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9" name="Google Shape;1079;p2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0" name="Google Shape;1080;p2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1" name="Google Shape;1081;p2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2" name="Google Shape;1082;p2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3" name="Google Shape;1083;p2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4" name="Google Shape;1084;p2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5" name="Google Shape;1085;p2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086" name="Google Shape;1086;p22"/>
          <p:cNvSpPr/>
          <p:nvPr/>
        </p:nvSpPr>
        <p:spPr>
          <a:xfrm>
            <a:off x="8972700" y="2794075"/>
            <a:ext cx="1713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4">
  <p:cSld name="CUSTOM_8_1">
    <p:spTree>
      <p:nvGrpSpPr>
        <p:cNvPr id="1" name="Shape 1087"/>
        <p:cNvGrpSpPr/>
        <p:nvPr/>
      </p:nvGrpSpPr>
      <p:grpSpPr>
        <a:xfrm>
          <a:off x="0" y="0"/>
          <a:ext cx="0" cy="0"/>
          <a:chOff x="0" y="0"/>
          <a:chExt cx="0" cy="0"/>
        </a:xfrm>
      </p:grpSpPr>
      <p:sp>
        <p:nvSpPr>
          <p:cNvPr id="1088" name="Google Shape;1088;p23"/>
          <p:cNvSpPr/>
          <p:nvPr/>
        </p:nvSpPr>
        <p:spPr>
          <a:xfrm flipH="1">
            <a:off x="4677300" y="270025"/>
            <a:ext cx="44667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txBox="1">
            <a:spLocks noGrp="1"/>
          </p:cNvSpPr>
          <p:nvPr>
            <p:ph type="title"/>
          </p:nvPr>
        </p:nvSpPr>
        <p:spPr>
          <a:xfrm flipH="1">
            <a:off x="4928150" y="2267875"/>
            <a:ext cx="3477000" cy="6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3600">
                <a:latin typeface="Proxima Nova"/>
                <a:ea typeface="Proxima Nova"/>
                <a:cs typeface="Proxima Nova"/>
                <a:sym typeface="Proxima Nova"/>
              </a:defRPr>
            </a:lvl2pPr>
            <a:lvl3pPr lvl="2" rtl="0">
              <a:spcBef>
                <a:spcPts val="0"/>
              </a:spcBef>
              <a:spcAft>
                <a:spcPts val="0"/>
              </a:spcAft>
              <a:buSzPts val="3600"/>
              <a:buNone/>
              <a:defRPr sz="3600">
                <a:latin typeface="Proxima Nova"/>
                <a:ea typeface="Proxima Nova"/>
                <a:cs typeface="Proxima Nova"/>
                <a:sym typeface="Proxima Nova"/>
              </a:defRPr>
            </a:lvl3pPr>
            <a:lvl4pPr lvl="3" rtl="0">
              <a:spcBef>
                <a:spcPts val="0"/>
              </a:spcBef>
              <a:spcAft>
                <a:spcPts val="0"/>
              </a:spcAft>
              <a:buSzPts val="3600"/>
              <a:buNone/>
              <a:defRPr sz="3600">
                <a:latin typeface="Proxima Nova"/>
                <a:ea typeface="Proxima Nova"/>
                <a:cs typeface="Proxima Nova"/>
                <a:sym typeface="Proxima Nova"/>
              </a:defRPr>
            </a:lvl4pPr>
            <a:lvl5pPr lvl="4" rtl="0">
              <a:spcBef>
                <a:spcPts val="0"/>
              </a:spcBef>
              <a:spcAft>
                <a:spcPts val="0"/>
              </a:spcAft>
              <a:buSzPts val="3600"/>
              <a:buNone/>
              <a:defRPr sz="3600">
                <a:latin typeface="Proxima Nova"/>
                <a:ea typeface="Proxima Nova"/>
                <a:cs typeface="Proxima Nova"/>
                <a:sym typeface="Proxima Nova"/>
              </a:defRPr>
            </a:lvl5pPr>
            <a:lvl6pPr lvl="5" rtl="0">
              <a:spcBef>
                <a:spcPts val="0"/>
              </a:spcBef>
              <a:spcAft>
                <a:spcPts val="0"/>
              </a:spcAft>
              <a:buSzPts val="3600"/>
              <a:buNone/>
              <a:defRPr sz="3600">
                <a:latin typeface="Proxima Nova"/>
                <a:ea typeface="Proxima Nova"/>
                <a:cs typeface="Proxima Nova"/>
                <a:sym typeface="Proxima Nova"/>
              </a:defRPr>
            </a:lvl6pPr>
            <a:lvl7pPr lvl="6" rtl="0">
              <a:spcBef>
                <a:spcPts val="0"/>
              </a:spcBef>
              <a:spcAft>
                <a:spcPts val="0"/>
              </a:spcAft>
              <a:buSzPts val="3600"/>
              <a:buNone/>
              <a:defRPr sz="3600">
                <a:latin typeface="Proxima Nova"/>
                <a:ea typeface="Proxima Nova"/>
                <a:cs typeface="Proxima Nova"/>
                <a:sym typeface="Proxima Nova"/>
              </a:defRPr>
            </a:lvl7pPr>
            <a:lvl8pPr lvl="7" rtl="0">
              <a:spcBef>
                <a:spcPts val="0"/>
              </a:spcBef>
              <a:spcAft>
                <a:spcPts val="0"/>
              </a:spcAft>
              <a:buSzPts val="3600"/>
              <a:buNone/>
              <a:defRPr sz="3600">
                <a:latin typeface="Proxima Nova"/>
                <a:ea typeface="Proxima Nova"/>
                <a:cs typeface="Proxima Nova"/>
                <a:sym typeface="Proxima Nova"/>
              </a:defRPr>
            </a:lvl8pPr>
            <a:lvl9pPr lvl="8" rtl="0">
              <a:spcBef>
                <a:spcPts val="0"/>
              </a:spcBef>
              <a:spcAft>
                <a:spcPts val="0"/>
              </a:spcAft>
              <a:buSzPts val="3600"/>
              <a:buNone/>
              <a:defRPr sz="3600">
                <a:latin typeface="Proxima Nova"/>
                <a:ea typeface="Proxima Nova"/>
                <a:cs typeface="Proxima Nova"/>
                <a:sym typeface="Proxima Nova"/>
              </a:defRPr>
            </a:lvl9pPr>
          </a:lstStyle>
          <a:p>
            <a:endParaRPr/>
          </a:p>
        </p:txBody>
      </p:sp>
      <p:sp>
        <p:nvSpPr>
          <p:cNvPr id="1090" name="Google Shape;1090;p23"/>
          <p:cNvSpPr txBox="1">
            <a:spLocks noGrp="1"/>
          </p:cNvSpPr>
          <p:nvPr>
            <p:ph type="subTitle" idx="1"/>
          </p:nvPr>
        </p:nvSpPr>
        <p:spPr>
          <a:xfrm flipH="1">
            <a:off x="5244428" y="3029125"/>
            <a:ext cx="31365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6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1" name="Google Shape;1091;p23"/>
          <p:cNvSpPr txBox="1">
            <a:spLocks noGrp="1"/>
          </p:cNvSpPr>
          <p:nvPr>
            <p:ph type="title" idx="2" hasCustomPrompt="1"/>
          </p:nvPr>
        </p:nvSpPr>
        <p:spPr>
          <a:xfrm flipH="1">
            <a:off x="7296287" y="1478628"/>
            <a:ext cx="11202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6000">
                <a:solidFill>
                  <a:srgbClr val="FFFFFF"/>
                </a:solidFill>
                <a:latin typeface="Proxima Nova"/>
                <a:ea typeface="Proxima Nova"/>
                <a:cs typeface="Proxima Nova"/>
                <a:sym typeface="Proxima Nova"/>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092" name="Google Shape;1092;p23"/>
          <p:cNvGrpSpPr/>
          <p:nvPr/>
        </p:nvGrpSpPr>
        <p:grpSpPr>
          <a:xfrm flipH="1">
            <a:off x="5105468" y="702404"/>
            <a:ext cx="3338263" cy="152372"/>
            <a:chOff x="2079825" y="470627"/>
            <a:chExt cx="3789605" cy="172973"/>
          </a:xfrm>
        </p:grpSpPr>
        <p:sp>
          <p:nvSpPr>
            <p:cNvPr id="1093" name="Google Shape;1093;p2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4" name="Google Shape;1094;p2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5" name="Google Shape;1095;p2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6" name="Google Shape;1096;p2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7" name="Google Shape;1097;p2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8" name="Google Shape;1098;p2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9" name="Google Shape;1099;p2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0" name="Google Shape;1100;p2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1" name="Google Shape;1101;p2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2" name="Google Shape;1102;p2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3" name="Google Shape;1103;p2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4" name="Google Shape;1104;p2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5" name="Google Shape;1105;p2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6" name="Google Shape;1106;p2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7" name="Google Shape;1107;p2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8" name="Google Shape;1108;p2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9" name="Google Shape;1109;p2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0" name="Google Shape;1110;p2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1" name="Google Shape;1111;p2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2" name="Google Shape;1112;p2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3" name="Google Shape;1113;p2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4" name="Google Shape;1114;p2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5" name="Google Shape;1115;p2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6" name="Google Shape;1116;p2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7" name="Google Shape;1117;p2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8" name="Google Shape;1118;p2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9" name="Google Shape;1119;p2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0" name="Google Shape;1120;p2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1" name="Google Shape;1121;p2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2" name="Google Shape;1122;p2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123" name="Google Shape;1123;p23"/>
          <p:cNvSpPr/>
          <p:nvPr/>
        </p:nvSpPr>
        <p:spPr>
          <a:xfrm>
            <a:off x="0" y="2794075"/>
            <a:ext cx="1713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9">
    <p:bg>
      <p:bgPr>
        <a:solidFill>
          <a:schemeClr val="accent1"/>
        </a:solidFill>
        <a:effectLst/>
      </p:bgPr>
    </p:bg>
    <p:spTree>
      <p:nvGrpSpPr>
        <p:cNvPr id="1" name="Shape 1124"/>
        <p:cNvGrpSpPr/>
        <p:nvPr/>
      </p:nvGrpSpPr>
      <p:grpSpPr>
        <a:xfrm>
          <a:off x="0" y="0"/>
          <a:ext cx="0" cy="0"/>
          <a:chOff x="0" y="0"/>
          <a:chExt cx="0" cy="0"/>
        </a:xfrm>
      </p:grpSpPr>
      <p:sp>
        <p:nvSpPr>
          <p:cNvPr id="1125" name="Google Shape;1125;p24"/>
          <p:cNvSpPr/>
          <p:nvPr/>
        </p:nvSpPr>
        <p:spPr>
          <a:xfrm>
            <a:off x="0" y="0"/>
            <a:ext cx="46011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27" name="Google Shape;1127;p24"/>
          <p:cNvGrpSpPr/>
          <p:nvPr/>
        </p:nvGrpSpPr>
        <p:grpSpPr>
          <a:xfrm>
            <a:off x="5805744" y="702404"/>
            <a:ext cx="3338263" cy="152372"/>
            <a:chOff x="2079825" y="470627"/>
            <a:chExt cx="3789605" cy="172973"/>
          </a:xfrm>
        </p:grpSpPr>
        <p:sp>
          <p:nvSpPr>
            <p:cNvPr id="1128" name="Google Shape;1128;p2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29" name="Google Shape;1129;p2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0" name="Google Shape;1130;p2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1" name="Google Shape;1131;p2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2" name="Google Shape;1132;p2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3" name="Google Shape;1133;p2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4" name="Google Shape;1134;p2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5" name="Google Shape;1135;p2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6" name="Google Shape;1136;p2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7" name="Google Shape;1137;p2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8" name="Google Shape;1138;p2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9" name="Google Shape;1139;p2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0" name="Google Shape;1140;p2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1" name="Google Shape;1141;p2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2" name="Google Shape;1142;p2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3" name="Google Shape;1143;p2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4" name="Google Shape;1144;p2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5" name="Google Shape;1145;p2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6" name="Google Shape;1146;p2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7" name="Google Shape;1147;p2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8" name="Google Shape;1148;p2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9" name="Google Shape;1149;p2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0" name="Google Shape;1150;p2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1" name="Google Shape;1151;p2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2" name="Google Shape;1152;p2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3" name="Google Shape;1153;p2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4" name="Google Shape;1154;p2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5" name="Google Shape;1155;p2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6" name="Google Shape;1156;p2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7" name="Google Shape;1157;p2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9_1">
    <p:spTree>
      <p:nvGrpSpPr>
        <p:cNvPr id="1" name="Shape 1158"/>
        <p:cNvGrpSpPr/>
        <p:nvPr/>
      </p:nvGrpSpPr>
      <p:grpSpPr>
        <a:xfrm>
          <a:off x="0" y="0"/>
          <a:ext cx="0" cy="0"/>
          <a:chOff x="0" y="0"/>
          <a:chExt cx="0" cy="0"/>
        </a:xfrm>
      </p:grpSpPr>
      <p:sp>
        <p:nvSpPr>
          <p:cNvPr id="1159" name="Google Shape;1159;p25"/>
          <p:cNvSpPr/>
          <p:nvPr/>
        </p:nvSpPr>
        <p:spPr>
          <a:xfrm>
            <a:off x="0" y="0"/>
            <a:ext cx="31794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61" name="Google Shape;1161;p25"/>
          <p:cNvGrpSpPr/>
          <p:nvPr/>
        </p:nvGrpSpPr>
        <p:grpSpPr>
          <a:xfrm>
            <a:off x="5805744" y="702404"/>
            <a:ext cx="3338263" cy="152372"/>
            <a:chOff x="2079825" y="470627"/>
            <a:chExt cx="3789605" cy="172973"/>
          </a:xfrm>
        </p:grpSpPr>
        <p:sp>
          <p:nvSpPr>
            <p:cNvPr id="1162" name="Google Shape;1162;p25"/>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3" name="Google Shape;1163;p25"/>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4" name="Google Shape;1164;p25"/>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5" name="Google Shape;1165;p25"/>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6" name="Google Shape;1166;p25"/>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7" name="Google Shape;1167;p25"/>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8" name="Google Shape;1168;p25"/>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9" name="Google Shape;1169;p25"/>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0" name="Google Shape;1170;p25"/>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1" name="Google Shape;1171;p25"/>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2" name="Google Shape;1172;p25"/>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3" name="Google Shape;1173;p25"/>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4" name="Google Shape;1174;p25"/>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5" name="Google Shape;1175;p25"/>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6" name="Google Shape;1176;p25"/>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7" name="Google Shape;1177;p25"/>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8" name="Google Shape;1178;p25"/>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9" name="Google Shape;1179;p25"/>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0" name="Google Shape;1180;p25"/>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1" name="Google Shape;1181;p25"/>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2" name="Google Shape;1182;p25"/>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3" name="Google Shape;1183;p25"/>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4" name="Google Shape;1184;p25"/>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5" name="Google Shape;1185;p25"/>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6" name="Google Shape;1186;p25"/>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7" name="Google Shape;1187;p25"/>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8" name="Google Shape;1188;p25"/>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9" name="Google Shape;1189;p25"/>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90" name="Google Shape;1190;p25"/>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91" name="Google Shape;1191;p25"/>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9_1_1">
    <p:bg>
      <p:bgPr>
        <a:solidFill>
          <a:schemeClr val="accent1"/>
        </a:solidFill>
        <a:effectLst/>
      </p:bgPr>
    </p:bg>
    <p:spTree>
      <p:nvGrpSpPr>
        <p:cNvPr id="1" name="Shape 1192"/>
        <p:cNvGrpSpPr/>
        <p:nvPr/>
      </p:nvGrpSpPr>
      <p:grpSpPr>
        <a:xfrm>
          <a:off x="0" y="0"/>
          <a:ext cx="0" cy="0"/>
          <a:chOff x="0" y="0"/>
          <a:chExt cx="0" cy="0"/>
        </a:xfrm>
      </p:grpSpPr>
      <p:sp>
        <p:nvSpPr>
          <p:cNvPr id="1193" name="Google Shape;1193;p26"/>
          <p:cNvSpPr/>
          <p:nvPr/>
        </p:nvSpPr>
        <p:spPr>
          <a:xfrm>
            <a:off x="0" y="0"/>
            <a:ext cx="30627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95" name="Google Shape;1195;p26"/>
          <p:cNvGrpSpPr/>
          <p:nvPr/>
        </p:nvGrpSpPr>
        <p:grpSpPr>
          <a:xfrm>
            <a:off x="5805744" y="702404"/>
            <a:ext cx="3338263" cy="152372"/>
            <a:chOff x="2079825" y="470627"/>
            <a:chExt cx="3789605" cy="172973"/>
          </a:xfrm>
        </p:grpSpPr>
        <p:sp>
          <p:nvSpPr>
            <p:cNvPr id="1196" name="Google Shape;1196;p2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7" name="Google Shape;1197;p2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8" name="Google Shape;1198;p2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9" name="Google Shape;1199;p2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0" name="Google Shape;1200;p2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1" name="Google Shape;1201;p2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2" name="Google Shape;1202;p2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3" name="Google Shape;1203;p2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4" name="Google Shape;1204;p2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5" name="Google Shape;1205;p2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6" name="Google Shape;1206;p2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7" name="Google Shape;1207;p2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8" name="Google Shape;1208;p2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9" name="Google Shape;1209;p2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0" name="Google Shape;1210;p2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1" name="Google Shape;1211;p2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2" name="Google Shape;1212;p2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3" name="Google Shape;1213;p2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4" name="Google Shape;1214;p2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5" name="Google Shape;1215;p2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6" name="Google Shape;1216;p2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7" name="Google Shape;1217;p2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8" name="Google Shape;1218;p2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9" name="Google Shape;1219;p2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0" name="Google Shape;1220;p2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1" name="Google Shape;1221;p2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2" name="Google Shape;1222;p2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3" name="Google Shape;1223;p2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4" name="Google Shape;1224;p2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5" name="Google Shape;1225;p2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1226"/>
        <p:cNvGrpSpPr/>
        <p:nvPr/>
      </p:nvGrpSpPr>
      <p:grpSpPr>
        <a:xfrm>
          <a:off x="0" y="0"/>
          <a:ext cx="0" cy="0"/>
          <a:chOff x="0" y="0"/>
          <a:chExt cx="0" cy="0"/>
        </a:xfrm>
      </p:grpSpPr>
      <p:sp>
        <p:nvSpPr>
          <p:cNvPr id="1227" name="Google Shape;1227;p27"/>
          <p:cNvSpPr txBox="1">
            <a:spLocks noGrp="1"/>
          </p:cNvSpPr>
          <p:nvPr>
            <p:ph type="subTitle" idx="1"/>
          </p:nvPr>
        </p:nvSpPr>
        <p:spPr>
          <a:xfrm>
            <a:off x="848934" y="1257032"/>
            <a:ext cx="24045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8" name="Google Shape;1228;p27"/>
          <p:cNvSpPr txBox="1">
            <a:spLocks noGrp="1"/>
          </p:cNvSpPr>
          <p:nvPr>
            <p:ph type="title" hasCustomPrompt="1"/>
          </p:nvPr>
        </p:nvSpPr>
        <p:spPr>
          <a:xfrm>
            <a:off x="1548045" y="620400"/>
            <a:ext cx="1005000" cy="5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3200"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229" name="Google Shape;1229;p27"/>
          <p:cNvSpPr txBox="1">
            <a:spLocks noGrp="1"/>
          </p:cNvSpPr>
          <p:nvPr>
            <p:ph type="subTitle" idx="2"/>
          </p:nvPr>
        </p:nvSpPr>
        <p:spPr>
          <a:xfrm>
            <a:off x="848934" y="2676257"/>
            <a:ext cx="24045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0" name="Google Shape;1230;p27"/>
          <p:cNvSpPr txBox="1">
            <a:spLocks noGrp="1"/>
          </p:cNvSpPr>
          <p:nvPr>
            <p:ph type="title" idx="3" hasCustomPrompt="1"/>
          </p:nvPr>
        </p:nvSpPr>
        <p:spPr>
          <a:xfrm>
            <a:off x="1542625" y="2044381"/>
            <a:ext cx="1005000" cy="5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3200" b="0">
                <a:solidFill>
                  <a:srgbClr val="D0E0E3"/>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231" name="Google Shape;1231;p27"/>
          <p:cNvSpPr txBox="1">
            <a:spLocks noGrp="1"/>
          </p:cNvSpPr>
          <p:nvPr>
            <p:ph type="subTitle" idx="4"/>
          </p:nvPr>
        </p:nvSpPr>
        <p:spPr>
          <a:xfrm>
            <a:off x="848934" y="4095753"/>
            <a:ext cx="2404500" cy="47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2" name="Google Shape;1232;p27"/>
          <p:cNvSpPr txBox="1">
            <a:spLocks noGrp="1"/>
          </p:cNvSpPr>
          <p:nvPr>
            <p:ph type="title" idx="5" hasCustomPrompt="1"/>
          </p:nvPr>
        </p:nvSpPr>
        <p:spPr>
          <a:xfrm>
            <a:off x="1554716" y="3463275"/>
            <a:ext cx="1005000" cy="5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3200"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233" name="Google Shape;1233;p27"/>
          <p:cNvSpPr/>
          <p:nvPr/>
        </p:nvSpPr>
        <p:spPr>
          <a:xfrm flipH="1">
            <a:off x="-25" y="270025"/>
            <a:ext cx="2124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1234"/>
        <p:cNvGrpSpPr/>
        <p:nvPr/>
      </p:nvGrpSpPr>
      <p:grpSpPr>
        <a:xfrm>
          <a:off x="0" y="0"/>
          <a:ext cx="0" cy="0"/>
          <a:chOff x="0" y="0"/>
          <a:chExt cx="0" cy="0"/>
        </a:xfrm>
      </p:grpSpPr>
      <p:sp>
        <p:nvSpPr>
          <p:cNvPr id="1235" name="Google Shape;1235;p28"/>
          <p:cNvSpPr/>
          <p:nvPr/>
        </p:nvSpPr>
        <p:spPr>
          <a:xfrm>
            <a:off x="5754075" y="0"/>
            <a:ext cx="3390000" cy="5143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28"/>
          <p:cNvGrpSpPr/>
          <p:nvPr/>
        </p:nvGrpSpPr>
        <p:grpSpPr>
          <a:xfrm>
            <a:off x="5805744" y="197841"/>
            <a:ext cx="3338263" cy="152372"/>
            <a:chOff x="2079825" y="470627"/>
            <a:chExt cx="3789605" cy="172973"/>
          </a:xfrm>
        </p:grpSpPr>
        <p:sp>
          <p:nvSpPr>
            <p:cNvPr id="1237" name="Google Shape;1237;p2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38" name="Google Shape;1238;p2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39" name="Google Shape;1239;p2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0" name="Google Shape;1240;p2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1" name="Google Shape;1241;p2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2" name="Google Shape;1242;p2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3" name="Google Shape;1243;p2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4" name="Google Shape;1244;p2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5" name="Google Shape;1245;p2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6" name="Google Shape;1246;p2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7" name="Google Shape;1247;p2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8" name="Google Shape;1248;p2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9" name="Google Shape;1249;p2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0" name="Google Shape;1250;p2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1" name="Google Shape;1251;p2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2" name="Google Shape;1252;p2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3" name="Google Shape;1253;p2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4" name="Google Shape;1254;p2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5" name="Google Shape;1255;p2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6" name="Google Shape;1256;p2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7" name="Google Shape;1257;p2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8" name="Google Shape;1258;p2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9" name="Google Shape;1259;p2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0" name="Google Shape;1260;p2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1" name="Google Shape;1261;p2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2" name="Google Shape;1262;p2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3" name="Google Shape;1263;p2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4" name="Google Shape;1264;p2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5" name="Google Shape;1265;p2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6" name="Google Shape;1266;p2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grpSp>
        <p:nvGrpSpPr>
          <p:cNvPr id="1267" name="Google Shape;1267;p28"/>
          <p:cNvGrpSpPr/>
          <p:nvPr/>
        </p:nvGrpSpPr>
        <p:grpSpPr>
          <a:xfrm rot="10800000">
            <a:off x="5805744" y="4797141"/>
            <a:ext cx="3338263" cy="152372"/>
            <a:chOff x="2079825" y="470627"/>
            <a:chExt cx="3789605" cy="172973"/>
          </a:xfrm>
        </p:grpSpPr>
        <p:sp>
          <p:nvSpPr>
            <p:cNvPr id="1268" name="Google Shape;1268;p2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9" name="Google Shape;1269;p2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0" name="Google Shape;1270;p2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1" name="Google Shape;1271;p2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2" name="Google Shape;1272;p2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3" name="Google Shape;1273;p2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4" name="Google Shape;1274;p2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5" name="Google Shape;1275;p2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6" name="Google Shape;1276;p2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7" name="Google Shape;1277;p2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8" name="Google Shape;1278;p2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9" name="Google Shape;1279;p2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0" name="Google Shape;1280;p2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1" name="Google Shape;1281;p2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2" name="Google Shape;1282;p2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3" name="Google Shape;1283;p2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4" name="Google Shape;1284;p2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5" name="Google Shape;1285;p2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6" name="Google Shape;1286;p2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7" name="Google Shape;1287;p2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8" name="Google Shape;1288;p2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9" name="Google Shape;1289;p2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0" name="Google Shape;1290;p2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1" name="Google Shape;1291;p2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2" name="Google Shape;1292;p2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3" name="Google Shape;1293;p2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4" name="Google Shape;1294;p2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5" name="Google Shape;1295;p2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6" name="Google Shape;1296;p2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7" name="Google Shape;1297;p2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
        <p:nvSpPr>
          <p:cNvPr id="1298" name="Google Shape;1298;p28"/>
          <p:cNvSpPr txBox="1">
            <a:spLocks noGrp="1"/>
          </p:cNvSpPr>
          <p:nvPr>
            <p:ph type="title"/>
          </p:nvPr>
        </p:nvSpPr>
        <p:spPr>
          <a:xfrm>
            <a:off x="6406400" y="936550"/>
            <a:ext cx="2019600" cy="17700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800"/>
              <a:buNone/>
              <a:defRPr sz="2600"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9" name="Google Shape;1299;p28"/>
          <p:cNvSpPr txBox="1">
            <a:spLocks noGrp="1"/>
          </p:cNvSpPr>
          <p:nvPr>
            <p:ph type="subTitle" idx="1"/>
          </p:nvPr>
        </p:nvSpPr>
        <p:spPr>
          <a:xfrm flipH="1">
            <a:off x="6411175" y="2931650"/>
            <a:ext cx="2019600" cy="127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600">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1300"/>
        <p:cNvGrpSpPr/>
        <p:nvPr/>
      </p:nvGrpSpPr>
      <p:grpSpPr>
        <a:xfrm>
          <a:off x="0" y="0"/>
          <a:ext cx="0" cy="0"/>
          <a:chOff x="0" y="0"/>
          <a:chExt cx="0" cy="0"/>
        </a:xfrm>
      </p:grpSpPr>
      <p:sp>
        <p:nvSpPr>
          <p:cNvPr id="1301" name="Google Shape;1301;p29"/>
          <p:cNvSpPr/>
          <p:nvPr/>
        </p:nvSpPr>
        <p:spPr>
          <a:xfrm>
            <a:off x="0" y="0"/>
            <a:ext cx="46698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03" name="Google Shape;1303;p29"/>
          <p:cNvGrpSpPr/>
          <p:nvPr/>
        </p:nvGrpSpPr>
        <p:grpSpPr>
          <a:xfrm>
            <a:off x="5805744" y="702404"/>
            <a:ext cx="3338263" cy="152372"/>
            <a:chOff x="2079825" y="470627"/>
            <a:chExt cx="3789605" cy="172973"/>
          </a:xfrm>
        </p:grpSpPr>
        <p:sp>
          <p:nvSpPr>
            <p:cNvPr id="1304" name="Google Shape;1304;p2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5" name="Google Shape;1305;p2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6" name="Google Shape;1306;p2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7" name="Google Shape;1307;p2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8" name="Google Shape;1308;p2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9" name="Google Shape;1309;p2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0" name="Google Shape;1310;p2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1" name="Google Shape;1311;p2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2" name="Google Shape;1312;p2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3" name="Google Shape;1313;p2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4" name="Google Shape;1314;p2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5" name="Google Shape;1315;p2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6" name="Google Shape;1316;p2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7" name="Google Shape;1317;p2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8" name="Google Shape;1318;p2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9" name="Google Shape;1319;p2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0" name="Google Shape;1320;p2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1" name="Google Shape;1321;p2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2" name="Google Shape;1322;p2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3" name="Google Shape;1323;p2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4" name="Google Shape;1324;p2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5" name="Google Shape;1325;p2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6" name="Google Shape;1326;p2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7" name="Google Shape;1327;p2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8" name="Google Shape;1328;p2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9" name="Google Shape;1329;p2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0" name="Google Shape;1330;p2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1" name="Google Shape;1331;p2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2" name="Google Shape;1332;p2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3" name="Google Shape;1333;p2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334" name="Google Shape;1334;p29"/>
          <p:cNvSpPr txBox="1">
            <a:spLocks noGrp="1"/>
          </p:cNvSpPr>
          <p:nvPr>
            <p:ph type="title" idx="2"/>
          </p:nvPr>
        </p:nvSpPr>
        <p:spPr>
          <a:xfrm flipH="1">
            <a:off x="1120882" y="1487200"/>
            <a:ext cx="23598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NanumMyeongjo ExtraBold"/>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335" name="Google Shape;1335;p29"/>
          <p:cNvSpPr txBox="1">
            <a:spLocks noGrp="1"/>
          </p:cNvSpPr>
          <p:nvPr>
            <p:ph type="subTitle" idx="1"/>
          </p:nvPr>
        </p:nvSpPr>
        <p:spPr>
          <a:xfrm flipH="1">
            <a:off x="984825" y="2010950"/>
            <a:ext cx="3222900" cy="25932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Char char="●"/>
              <a:defRPr sz="1400">
                <a:solidFill>
                  <a:schemeClr val="accen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CUSTOM_11_1_1">
    <p:spTree>
      <p:nvGrpSpPr>
        <p:cNvPr id="1" name="Shape 1336"/>
        <p:cNvGrpSpPr/>
        <p:nvPr/>
      </p:nvGrpSpPr>
      <p:grpSpPr>
        <a:xfrm>
          <a:off x="0" y="0"/>
          <a:ext cx="0" cy="0"/>
          <a:chOff x="0" y="0"/>
          <a:chExt cx="0" cy="0"/>
        </a:xfrm>
      </p:grpSpPr>
      <p:sp>
        <p:nvSpPr>
          <p:cNvPr id="1337" name="Google Shape;1337;p30"/>
          <p:cNvSpPr/>
          <p:nvPr/>
        </p:nvSpPr>
        <p:spPr>
          <a:xfrm>
            <a:off x="0" y="0"/>
            <a:ext cx="40653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39" name="Google Shape;1339;p30"/>
          <p:cNvGrpSpPr/>
          <p:nvPr/>
        </p:nvGrpSpPr>
        <p:grpSpPr>
          <a:xfrm>
            <a:off x="5805744" y="702404"/>
            <a:ext cx="3338263" cy="152372"/>
            <a:chOff x="2079825" y="470627"/>
            <a:chExt cx="3789605" cy="172973"/>
          </a:xfrm>
        </p:grpSpPr>
        <p:sp>
          <p:nvSpPr>
            <p:cNvPr id="1340" name="Google Shape;1340;p30"/>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1" name="Google Shape;1341;p30"/>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2" name="Google Shape;1342;p30"/>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3" name="Google Shape;1343;p30"/>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4" name="Google Shape;1344;p30"/>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5" name="Google Shape;1345;p30"/>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6" name="Google Shape;1346;p30"/>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7" name="Google Shape;1347;p3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8" name="Google Shape;1348;p3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9" name="Google Shape;1349;p3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0" name="Google Shape;1350;p3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1" name="Google Shape;1351;p3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2" name="Google Shape;1352;p3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3" name="Google Shape;1353;p3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4" name="Google Shape;1354;p3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5" name="Google Shape;1355;p3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6" name="Google Shape;1356;p3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7" name="Google Shape;1357;p3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8" name="Google Shape;1358;p3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9" name="Google Shape;1359;p3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0" name="Google Shape;1360;p3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1" name="Google Shape;1361;p3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2" name="Google Shape;1362;p3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3" name="Google Shape;1363;p3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4" name="Google Shape;1364;p3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5" name="Google Shape;1365;p3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6" name="Google Shape;1366;p3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7" name="Google Shape;1367;p3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8" name="Google Shape;1368;p3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9" name="Google Shape;1369;p3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370" name="Google Shape;1370;p30"/>
          <p:cNvSpPr txBox="1">
            <a:spLocks noGrp="1"/>
          </p:cNvSpPr>
          <p:nvPr>
            <p:ph type="subTitle" idx="1"/>
          </p:nvPr>
        </p:nvSpPr>
        <p:spPr>
          <a:xfrm>
            <a:off x="1357125" y="2105300"/>
            <a:ext cx="2778300" cy="949200"/>
          </a:xfrm>
          <a:prstGeom prst="rect">
            <a:avLst/>
          </a:prstGeom>
        </p:spPr>
        <p:txBody>
          <a:bodyPr spcFirstLastPara="1" wrap="square" lIns="91425" tIns="91425" rIns="91425" bIns="91425" anchor="ctr" anchorCtr="0">
            <a:normAutofit/>
          </a:bodyPr>
          <a:lstStyle>
            <a:lvl1pPr lvl="0" algn="r">
              <a:spcBef>
                <a:spcPts val="0"/>
              </a:spcBef>
              <a:spcAft>
                <a:spcPts val="0"/>
              </a:spcAft>
              <a:buSzPts val="1400"/>
              <a:buNone/>
              <a:defRPr sz="1400">
                <a:solidFill>
                  <a:schemeClr val="accent1"/>
                </a:solidFill>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112"/>
        <p:cNvGrpSpPr/>
        <p:nvPr/>
      </p:nvGrpSpPr>
      <p:grpSpPr>
        <a:xfrm>
          <a:off x="0" y="0"/>
          <a:ext cx="0" cy="0"/>
          <a:chOff x="0" y="0"/>
          <a:chExt cx="0" cy="0"/>
        </a:xfrm>
      </p:grpSpPr>
      <p:sp>
        <p:nvSpPr>
          <p:cNvPr id="113" name="Google Shape;113;p4"/>
          <p:cNvSpPr/>
          <p:nvPr/>
        </p:nvSpPr>
        <p:spPr>
          <a:xfrm>
            <a:off x="0" y="0"/>
            <a:ext cx="52878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txBox="1">
            <a:spLocks noGrp="1"/>
          </p:cNvSpPr>
          <p:nvPr>
            <p:ph type="body" idx="1"/>
          </p:nvPr>
        </p:nvSpPr>
        <p:spPr>
          <a:xfrm>
            <a:off x="713225" y="1307450"/>
            <a:ext cx="7717500" cy="3105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FFFFFF"/>
              </a:buClr>
              <a:buSzPts val="1800"/>
              <a:buAutoNum type="arabicPeriod"/>
              <a:defRPr sz="1100">
                <a:solidFill>
                  <a:srgbClr val="FFFFFF"/>
                </a:solidFill>
              </a:defRPr>
            </a:lvl1pPr>
            <a:lvl2pPr marL="914400" lvl="1" indent="-317500">
              <a:spcBef>
                <a:spcPts val="0"/>
              </a:spcBef>
              <a:spcAft>
                <a:spcPts val="0"/>
              </a:spcAft>
              <a:buClr>
                <a:srgbClr val="FFFFFF"/>
              </a:buClr>
              <a:buSzPts val="1400"/>
              <a:buAutoNum type="alphaLcPeriod"/>
              <a:defRPr>
                <a:solidFill>
                  <a:srgbClr val="FFFFFF"/>
                </a:solidFill>
              </a:defRPr>
            </a:lvl2pPr>
            <a:lvl3pPr marL="1371600" lvl="2" indent="-317500">
              <a:spcBef>
                <a:spcPts val="0"/>
              </a:spcBef>
              <a:spcAft>
                <a:spcPts val="0"/>
              </a:spcAft>
              <a:buClr>
                <a:srgbClr val="FFFFFF"/>
              </a:buClr>
              <a:buSzPts val="1400"/>
              <a:buAutoNum type="romanLcPeriod"/>
              <a:defRPr>
                <a:solidFill>
                  <a:srgbClr val="FFFFFF"/>
                </a:solidFill>
              </a:defRPr>
            </a:lvl3pPr>
            <a:lvl4pPr marL="1828800" lvl="3" indent="-317500">
              <a:spcBef>
                <a:spcPts val="0"/>
              </a:spcBef>
              <a:spcAft>
                <a:spcPts val="0"/>
              </a:spcAft>
              <a:buClr>
                <a:srgbClr val="FFFFFF"/>
              </a:buClr>
              <a:buSzPts val="1400"/>
              <a:buAutoNum type="arabicPeriod"/>
              <a:defRPr>
                <a:solidFill>
                  <a:srgbClr val="FFFFFF"/>
                </a:solidFill>
              </a:defRPr>
            </a:lvl4pPr>
            <a:lvl5pPr marL="2286000" lvl="4" indent="-317500">
              <a:spcBef>
                <a:spcPts val="0"/>
              </a:spcBef>
              <a:spcAft>
                <a:spcPts val="0"/>
              </a:spcAft>
              <a:buClr>
                <a:srgbClr val="FFFFFF"/>
              </a:buClr>
              <a:buSzPts val="1400"/>
              <a:buAutoNum type="alphaLcPeriod"/>
              <a:defRPr>
                <a:solidFill>
                  <a:srgbClr val="FFFFFF"/>
                </a:solidFill>
              </a:defRPr>
            </a:lvl5pPr>
            <a:lvl6pPr marL="2743200" lvl="5" indent="-317500">
              <a:spcBef>
                <a:spcPts val="0"/>
              </a:spcBef>
              <a:spcAft>
                <a:spcPts val="0"/>
              </a:spcAft>
              <a:buClr>
                <a:srgbClr val="FFFFFF"/>
              </a:buClr>
              <a:buSzPts val="1400"/>
              <a:buAutoNum type="romanLcPeriod"/>
              <a:defRPr>
                <a:solidFill>
                  <a:srgbClr val="FFFFFF"/>
                </a:solidFill>
              </a:defRPr>
            </a:lvl6pPr>
            <a:lvl7pPr marL="3200400" lvl="6" indent="-317500">
              <a:spcBef>
                <a:spcPts val="0"/>
              </a:spcBef>
              <a:spcAft>
                <a:spcPts val="0"/>
              </a:spcAft>
              <a:buClr>
                <a:srgbClr val="FFFFFF"/>
              </a:buClr>
              <a:buSzPts val="1400"/>
              <a:buAutoNum type="arabicPeriod"/>
              <a:defRPr>
                <a:solidFill>
                  <a:srgbClr val="FFFFFF"/>
                </a:solidFill>
              </a:defRPr>
            </a:lvl7pPr>
            <a:lvl8pPr marL="3657600" lvl="7" indent="-317500">
              <a:spcBef>
                <a:spcPts val="0"/>
              </a:spcBef>
              <a:spcAft>
                <a:spcPts val="0"/>
              </a:spcAft>
              <a:buClr>
                <a:srgbClr val="FFFFFF"/>
              </a:buClr>
              <a:buSzPts val="1400"/>
              <a:buAutoNum type="alphaLcPeriod"/>
              <a:defRPr>
                <a:solidFill>
                  <a:srgbClr val="FFFFFF"/>
                </a:solidFill>
              </a:defRPr>
            </a:lvl8pPr>
            <a:lvl9pPr marL="4114800" lvl="8" indent="-317500">
              <a:spcBef>
                <a:spcPts val="0"/>
              </a:spcBef>
              <a:spcAft>
                <a:spcPts val="0"/>
              </a:spcAft>
              <a:buClr>
                <a:srgbClr val="FFFFFF"/>
              </a:buClr>
              <a:buSzPts val="1400"/>
              <a:buAutoNum type="romanLcPeriod"/>
              <a:defRPr>
                <a:solidFill>
                  <a:srgbClr val="FFFFFF"/>
                </a:solidFill>
              </a:defRPr>
            </a:lvl9pPr>
          </a:lstStyle>
          <a:p>
            <a:endParaRPr/>
          </a:p>
        </p:txBody>
      </p:sp>
      <p:grpSp>
        <p:nvGrpSpPr>
          <p:cNvPr id="115" name="Google Shape;115;p4"/>
          <p:cNvGrpSpPr/>
          <p:nvPr/>
        </p:nvGrpSpPr>
        <p:grpSpPr>
          <a:xfrm>
            <a:off x="5805744" y="702404"/>
            <a:ext cx="3338263" cy="152372"/>
            <a:chOff x="2079825" y="470627"/>
            <a:chExt cx="3789605" cy="172973"/>
          </a:xfrm>
        </p:grpSpPr>
        <p:sp>
          <p:nvSpPr>
            <p:cNvPr id="116" name="Google Shape;116;p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7" name="Google Shape;117;p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8" name="Google Shape;118;p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9" name="Google Shape;119;p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0" name="Google Shape;120;p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1" name="Google Shape;121;p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2" name="Google Shape;122;p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3" name="Google Shape;123;p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4" name="Google Shape;124;p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5" name="Google Shape;125;p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6" name="Google Shape;126;p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7" name="Google Shape;127;p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8" name="Google Shape;128;p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9" name="Google Shape;129;p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0" name="Google Shape;130;p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1" name="Google Shape;131;p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2" name="Google Shape;132;p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3" name="Google Shape;133;p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4" name="Google Shape;134;p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5" name="Google Shape;135;p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6" name="Google Shape;136;p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7" name="Google Shape;137;p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8" name="Google Shape;138;p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9" name="Google Shape;139;p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0" name="Google Shape;140;p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1" name="Google Shape;141;p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2" name="Google Shape;142;p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3" name="Google Shape;143;p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4" name="Google Shape;144;p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5" name="Google Shape;145;p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46" name="Google Shape;146;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4">
  <p:cSld name="CUSTOM_11_1_1_1">
    <p:spTree>
      <p:nvGrpSpPr>
        <p:cNvPr id="1" name="Shape 1371"/>
        <p:cNvGrpSpPr/>
        <p:nvPr/>
      </p:nvGrpSpPr>
      <p:grpSpPr>
        <a:xfrm>
          <a:off x="0" y="0"/>
          <a:ext cx="0" cy="0"/>
          <a:chOff x="0" y="0"/>
          <a:chExt cx="0" cy="0"/>
        </a:xfrm>
      </p:grpSpPr>
      <p:sp>
        <p:nvSpPr>
          <p:cNvPr id="1372" name="Google Shape;1372;p31"/>
          <p:cNvSpPr/>
          <p:nvPr/>
        </p:nvSpPr>
        <p:spPr>
          <a:xfrm>
            <a:off x="0" y="0"/>
            <a:ext cx="34200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74" name="Google Shape;1374;p31"/>
          <p:cNvGrpSpPr/>
          <p:nvPr/>
        </p:nvGrpSpPr>
        <p:grpSpPr>
          <a:xfrm>
            <a:off x="5805744" y="702404"/>
            <a:ext cx="3338263" cy="152372"/>
            <a:chOff x="2079825" y="470627"/>
            <a:chExt cx="3789605" cy="172973"/>
          </a:xfrm>
        </p:grpSpPr>
        <p:sp>
          <p:nvSpPr>
            <p:cNvPr id="1375" name="Google Shape;1375;p31"/>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6" name="Google Shape;1376;p31"/>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7" name="Google Shape;1377;p31"/>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8" name="Google Shape;1378;p31"/>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9" name="Google Shape;1379;p31"/>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0" name="Google Shape;1380;p31"/>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1" name="Google Shape;1381;p31"/>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2" name="Google Shape;1382;p31"/>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3" name="Google Shape;1383;p31"/>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4" name="Google Shape;1384;p31"/>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5" name="Google Shape;1385;p31"/>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6" name="Google Shape;1386;p31"/>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7" name="Google Shape;1387;p31"/>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8" name="Google Shape;1388;p31"/>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9" name="Google Shape;1389;p31"/>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0" name="Google Shape;1390;p31"/>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1" name="Google Shape;1391;p31"/>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2" name="Google Shape;1392;p31"/>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3" name="Google Shape;1393;p31"/>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4" name="Google Shape;1394;p31"/>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5" name="Google Shape;1395;p31"/>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6" name="Google Shape;1396;p31"/>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7" name="Google Shape;1397;p31"/>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8" name="Google Shape;1398;p31"/>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9" name="Google Shape;1399;p31"/>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0" name="Google Shape;1400;p31"/>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1" name="Google Shape;1401;p31"/>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2" name="Google Shape;1402;p31"/>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3" name="Google Shape;1403;p31"/>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4" name="Google Shape;1404;p31"/>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405" name="Google Shape;1405;p31"/>
          <p:cNvSpPr txBox="1">
            <a:spLocks noGrp="1"/>
          </p:cNvSpPr>
          <p:nvPr>
            <p:ph type="subTitle" idx="1"/>
          </p:nvPr>
        </p:nvSpPr>
        <p:spPr>
          <a:xfrm>
            <a:off x="4742625" y="2105300"/>
            <a:ext cx="2778300" cy="9492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None/>
              <a:defRPr sz="14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406"/>
        <p:cNvGrpSpPr/>
        <p:nvPr/>
      </p:nvGrpSpPr>
      <p:grpSpPr>
        <a:xfrm>
          <a:off x="0" y="0"/>
          <a:ext cx="0" cy="0"/>
          <a:chOff x="0" y="0"/>
          <a:chExt cx="0" cy="0"/>
        </a:xfrm>
      </p:grpSpPr>
      <p:sp>
        <p:nvSpPr>
          <p:cNvPr id="1407" name="Google Shape;1407;p32"/>
          <p:cNvSpPr/>
          <p:nvPr/>
        </p:nvSpPr>
        <p:spPr>
          <a:xfrm>
            <a:off x="0" y="0"/>
            <a:ext cx="4512900" cy="5143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txBox="1">
            <a:spLocks noGrp="1"/>
          </p:cNvSpPr>
          <p:nvPr>
            <p:ph type="ctrTitle"/>
          </p:nvPr>
        </p:nvSpPr>
        <p:spPr>
          <a:xfrm>
            <a:off x="1007900" y="731977"/>
            <a:ext cx="2544000" cy="7521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09" name="Google Shape;1409;p32"/>
          <p:cNvSpPr txBox="1">
            <a:spLocks noGrp="1"/>
          </p:cNvSpPr>
          <p:nvPr>
            <p:ph type="subTitle" idx="1"/>
          </p:nvPr>
        </p:nvSpPr>
        <p:spPr>
          <a:xfrm>
            <a:off x="1004326" y="1525385"/>
            <a:ext cx="2544000" cy="1036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410" name="Google Shape;1410;p32"/>
          <p:cNvSpPr txBox="1"/>
          <p:nvPr/>
        </p:nvSpPr>
        <p:spPr>
          <a:xfrm>
            <a:off x="1009091" y="3360328"/>
            <a:ext cx="3168600" cy="840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accent4"/>
                </a:solidFill>
                <a:latin typeface="Proxima Nova"/>
                <a:ea typeface="Proxima Nova"/>
                <a:cs typeface="Proxima Nova"/>
                <a:sym typeface="Proxima Nova"/>
              </a:rPr>
              <a:t>CREDITS: This presentation template was created by </a:t>
            </a:r>
            <a:r>
              <a:rPr lang="en" sz="1100" b="1">
                <a:solidFill>
                  <a:schemeClr val="accent4"/>
                </a:solidFill>
                <a:uFill>
                  <a:noFill/>
                </a:uFill>
                <a:latin typeface="Proxima Nova"/>
                <a:ea typeface="Proxima Nova"/>
                <a:cs typeface="Proxima Nova"/>
                <a:sym typeface="Proxima Nova"/>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accent4"/>
                </a:solidFill>
                <a:latin typeface="Proxima Nova"/>
                <a:ea typeface="Proxima Nova"/>
                <a:cs typeface="Proxima Nova"/>
                <a:sym typeface="Proxima Nova"/>
              </a:rPr>
              <a:t>, including icons by </a:t>
            </a:r>
            <a:r>
              <a:rPr lang="en" sz="1100" b="1">
                <a:solidFill>
                  <a:schemeClr val="accent4"/>
                </a:solidFill>
                <a:uFill>
                  <a:noFill/>
                </a:u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accent4"/>
                </a:solidFill>
                <a:latin typeface="Proxima Nova"/>
                <a:ea typeface="Proxima Nova"/>
                <a:cs typeface="Proxima Nova"/>
                <a:sym typeface="Proxima Nova"/>
              </a:rPr>
              <a:t>, and infographics &amp; images by </a:t>
            </a:r>
            <a:r>
              <a:rPr lang="en" sz="1100" b="1">
                <a:solidFill>
                  <a:schemeClr val="accent4"/>
                </a:solidFill>
                <a:uFill>
                  <a:noFill/>
                </a:uFill>
                <a:latin typeface="Proxima Nova"/>
                <a:ea typeface="Proxima Nova"/>
                <a:cs typeface="Proxima Nova"/>
                <a:sym typeface="Proxima Nov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100">
                <a:solidFill>
                  <a:schemeClr val="accent4"/>
                </a:solidFill>
                <a:latin typeface="Proxima Nova"/>
                <a:ea typeface="Proxima Nova"/>
                <a:cs typeface="Proxima Nova"/>
                <a:sym typeface="Proxima Nova"/>
              </a:rPr>
              <a:t>  </a:t>
            </a:r>
            <a:endParaRPr sz="1100">
              <a:solidFill>
                <a:schemeClr val="accent4"/>
              </a:solidFill>
              <a:latin typeface="Proxima Nova"/>
              <a:ea typeface="Proxima Nova"/>
              <a:cs typeface="Proxima Nova"/>
              <a:sym typeface="Proxima Nova"/>
            </a:endParaRPr>
          </a:p>
          <a:p>
            <a:pPr marL="0" lvl="0" indent="0" algn="l" rtl="0">
              <a:spcBef>
                <a:spcPts val="300"/>
              </a:spcBef>
              <a:spcAft>
                <a:spcPts val="0"/>
              </a:spcAft>
              <a:buNone/>
            </a:pPr>
            <a:endParaRPr sz="1200">
              <a:solidFill>
                <a:schemeClr val="accent4"/>
              </a:solidFill>
              <a:latin typeface="Proxima Nova"/>
              <a:ea typeface="Proxima Nova"/>
              <a:cs typeface="Proxima Nova"/>
              <a:sym typeface="Proxima Nova"/>
            </a:endParaRPr>
          </a:p>
        </p:txBody>
      </p:sp>
      <p:grpSp>
        <p:nvGrpSpPr>
          <p:cNvPr id="1411" name="Google Shape;1411;p32"/>
          <p:cNvGrpSpPr/>
          <p:nvPr/>
        </p:nvGrpSpPr>
        <p:grpSpPr>
          <a:xfrm>
            <a:off x="5805744" y="463316"/>
            <a:ext cx="3338263" cy="152372"/>
            <a:chOff x="2079825" y="470627"/>
            <a:chExt cx="3789605" cy="172973"/>
          </a:xfrm>
        </p:grpSpPr>
        <p:sp>
          <p:nvSpPr>
            <p:cNvPr id="1412" name="Google Shape;1412;p3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3" name="Google Shape;1413;p3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4" name="Google Shape;1414;p3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5" name="Google Shape;1415;p3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6" name="Google Shape;1416;p3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7" name="Google Shape;1417;p3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8" name="Google Shape;1418;p3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9" name="Google Shape;1419;p3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0" name="Google Shape;1420;p3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1" name="Google Shape;1421;p3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2" name="Google Shape;1422;p3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3" name="Google Shape;1423;p3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4" name="Google Shape;1424;p3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5" name="Google Shape;1425;p3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6" name="Google Shape;1426;p3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7" name="Google Shape;1427;p3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8" name="Google Shape;1428;p3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9" name="Google Shape;1429;p3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0" name="Google Shape;1430;p3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1" name="Google Shape;1431;p3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2" name="Google Shape;1432;p3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3" name="Google Shape;1433;p3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4" name="Google Shape;1434;p3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5" name="Google Shape;1435;p3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6" name="Google Shape;1436;p3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7" name="Google Shape;1437;p3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8" name="Google Shape;1438;p3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9" name="Google Shape;1439;p3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0" name="Google Shape;1440;p3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1" name="Google Shape;1441;p3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2">
  <p:cSld name="CUSTOM_13">
    <p:spTree>
      <p:nvGrpSpPr>
        <p:cNvPr id="1" name="Shape 1442"/>
        <p:cNvGrpSpPr/>
        <p:nvPr/>
      </p:nvGrpSpPr>
      <p:grpSpPr>
        <a:xfrm>
          <a:off x="0" y="0"/>
          <a:ext cx="0" cy="0"/>
          <a:chOff x="0" y="0"/>
          <a:chExt cx="0" cy="0"/>
        </a:xfrm>
      </p:grpSpPr>
      <p:sp>
        <p:nvSpPr>
          <p:cNvPr id="1443" name="Google Shape;1443;p33"/>
          <p:cNvSpPr/>
          <p:nvPr/>
        </p:nvSpPr>
        <p:spPr>
          <a:xfrm>
            <a:off x="0" y="0"/>
            <a:ext cx="34200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45" name="Google Shape;1445;p33"/>
          <p:cNvGrpSpPr/>
          <p:nvPr/>
        </p:nvGrpSpPr>
        <p:grpSpPr>
          <a:xfrm>
            <a:off x="5805744" y="702404"/>
            <a:ext cx="3338263" cy="152372"/>
            <a:chOff x="2079825" y="470627"/>
            <a:chExt cx="3789605" cy="172973"/>
          </a:xfrm>
        </p:grpSpPr>
        <p:sp>
          <p:nvSpPr>
            <p:cNvPr id="1446" name="Google Shape;1446;p3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7" name="Google Shape;1447;p3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8" name="Google Shape;1448;p3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9" name="Google Shape;1449;p3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0" name="Google Shape;1450;p3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1" name="Google Shape;1451;p3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2" name="Google Shape;1452;p3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3" name="Google Shape;1453;p3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4" name="Google Shape;1454;p3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5" name="Google Shape;1455;p3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6" name="Google Shape;1456;p3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7" name="Google Shape;1457;p3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8" name="Google Shape;1458;p3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9" name="Google Shape;1459;p3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0" name="Google Shape;1460;p3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1" name="Google Shape;1461;p3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2" name="Google Shape;1462;p3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3" name="Google Shape;1463;p3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4" name="Google Shape;1464;p3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5" name="Google Shape;1465;p3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6" name="Google Shape;1466;p3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7" name="Google Shape;1467;p3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8" name="Google Shape;1468;p3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9" name="Google Shape;1469;p3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0" name="Google Shape;1470;p3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1" name="Google Shape;1471;p3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2" name="Google Shape;1472;p3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3" name="Google Shape;1473;p3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4" name="Google Shape;1474;p3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5" name="Google Shape;1475;p3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476" name="Google Shape;1476;p33"/>
          <p:cNvSpPr txBox="1">
            <a:spLocks noGrp="1"/>
          </p:cNvSpPr>
          <p:nvPr>
            <p:ph type="body" idx="1"/>
          </p:nvPr>
        </p:nvSpPr>
        <p:spPr>
          <a:xfrm>
            <a:off x="713225" y="1307450"/>
            <a:ext cx="3709200" cy="32967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1477" name="Google Shape;1477;p33"/>
          <p:cNvSpPr txBox="1">
            <a:spLocks noGrp="1"/>
          </p:cNvSpPr>
          <p:nvPr>
            <p:ph type="body" idx="2"/>
          </p:nvPr>
        </p:nvSpPr>
        <p:spPr>
          <a:xfrm>
            <a:off x="4721575" y="1307450"/>
            <a:ext cx="3709200" cy="32967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3">
  <p:cSld name="CUSTOM_13_1">
    <p:spTree>
      <p:nvGrpSpPr>
        <p:cNvPr id="1" name="Shape 1478"/>
        <p:cNvGrpSpPr/>
        <p:nvPr/>
      </p:nvGrpSpPr>
      <p:grpSpPr>
        <a:xfrm>
          <a:off x="0" y="0"/>
          <a:ext cx="0" cy="0"/>
          <a:chOff x="0" y="0"/>
          <a:chExt cx="0" cy="0"/>
        </a:xfrm>
      </p:grpSpPr>
      <p:sp>
        <p:nvSpPr>
          <p:cNvPr id="1479" name="Google Shape;1479;p34"/>
          <p:cNvSpPr/>
          <p:nvPr/>
        </p:nvSpPr>
        <p:spPr>
          <a:xfrm>
            <a:off x="0" y="0"/>
            <a:ext cx="48894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1" name="Google Shape;1481;p34"/>
          <p:cNvGrpSpPr/>
          <p:nvPr/>
        </p:nvGrpSpPr>
        <p:grpSpPr>
          <a:xfrm>
            <a:off x="5805744" y="702404"/>
            <a:ext cx="3338263" cy="152372"/>
            <a:chOff x="2079825" y="470627"/>
            <a:chExt cx="3789605" cy="172973"/>
          </a:xfrm>
        </p:grpSpPr>
        <p:sp>
          <p:nvSpPr>
            <p:cNvPr id="1482" name="Google Shape;1482;p3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3" name="Google Shape;1483;p3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4" name="Google Shape;1484;p3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5" name="Google Shape;1485;p3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6" name="Google Shape;1486;p3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7" name="Google Shape;1487;p3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8" name="Google Shape;1488;p3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9" name="Google Shape;1489;p3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0" name="Google Shape;1490;p3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1" name="Google Shape;1491;p3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2" name="Google Shape;1492;p3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3" name="Google Shape;1493;p3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4" name="Google Shape;1494;p3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5" name="Google Shape;1495;p3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6" name="Google Shape;1496;p3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7" name="Google Shape;1497;p3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8" name="Google Shape;1498;p3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9" name="Google Shape;1499;p3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0" name="Google Shape;1500;p3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1" name="Google Shape;1501;p3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2" name="Google Shape;1502;p3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3" name="Google Shape;1503;p3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4" name="Google Shape;1504;p3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5" name="Google Shape;1505;p3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6" name="Google Shape;1506;p3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7" name="Google Shape;1507;p3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8" name="Google Shape;1508;p3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9" name="Google Shape;1509;p3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10" name="Google Shape;1510;p3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11" name="Google Shape;1511;p3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512" name="Google Shape;1512;p34"/>
          <p:cNvSpPr txBox="1">
            <a:spLocks noGrp="1"/>
          </p:cNvSpPr>
          <p:nvPr>
            <p:ph type="body" idx="1"/>
          </p:nvPr>
        </p:nvSpPr>
        <p:spPr>
          <a:xfrm>
            <a:off x="713225" y="1307450"/>
            <a:ext cx="3709200" cy="32967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1513" name="Google Shape;1513;p34"/>
          <p:cNvSpPr txBox="1">
            <a:spLocks noGrp="1"/>
          </p:cNvSpPr>
          <p:nvPr>
            <p:ph type="body" idx="2"/>
          </p:nvPr>
        </p:nvSpPr>
        <p:spPr>
          <a:xfrm>
            <a:off x="4721575" y="1307450"/>
            <a:ext cx="3709200" cy="32967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5"/>
          <p:cNvSpPr/>
          <p:nvPr/>
        </p:nvSpPr>
        <p:spPr>
          <a:xfrm>
            <a:off x="875"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57200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5"/>
          <p:cNvGrpSpPr/>
          <p:nvPr/>
        </p:nvGrpSpPr>
        <p:grpSpPr>
          <a:xfrm>
            <a:off x="10" y="193518"/>
            <a:ext cx="4565130" cy="152371"/>
            <a:chOff x="10" y="212530"/>
            <a:chExt cx="4565130" cy="152371"/>
          </a:xfrm>
        </p:grpSpPr>
        <p:sp>
          <p:nvSpPr>
            <p:cNvPr id="151" name="Google Shape;151;p5"/>
            <p:cNvSpPr/>
            <p:nvPr/>
          </p:nvSpPr>
          <p:spPr>
            <a:xfrm>
              <a:off x="1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2" name="Google Shape;152;p5"/>
            <p:cNvSpPr/>
            <p:nvPr/>
          </p:nvSpPr>
          <p:spPr>
            <a:xfrm>
              <a:off x="11154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3" name="Google Shape;153;p5"/>
            <p:cNvSpPr/>
            <p:nvPr/>
          </p:nvSpPr>
          <p:spPr>
            <a:xfrm>
              <a:off x="22307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4" name="Google Shape;154;p5"/>
            <p:cNvSpPr/>
            <p:nvPr/>
          </p:nvSpPr>
          <p:spPr>
            <a:xfrm>
              <a:off x="33460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5" name="Google Shape;155;p5"/>
            <p:cNvSpPr/>
            <p:nvPr/>
          </p:nvSpPr>
          <p:spPr>
            <a:xfrm>
              <a:off x="44614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6" name="Google Shape;156;p5"/>
            <p:cNvSpPr/>
            <p:nvPr/>
          </p:nvSpPr>
          <p:spPr>
            <a:xfrm>
              <a:off x="55767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7" name="Google Shape;157;p5"/>
            <p:cNvSpPr/>
            <p:nvPr/>
          </p:nvSpPr>
          <p:spPr>
            <a:xfrm>
              <a:off x="66920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8" name="Google Shape;158;p5"/>
            <p:cNvSpPr/>
            <p:nvPr/>
          </p:nvSpPr>
          <p:spPr>
            <a:xfrm>
              <a:off x="78074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9" name="Google Shape;159;p5"/>
            <p:cNvSpPr/>
            <p:nvPr/>
          </p:nvSpPr>
          <p:spPr>
            <a:xfrm>
              <a:off x="8922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0" name="Google Shape;160;p5"/>
            <p:cNvSpPr/>
            <p:nvPr/>
          </p:nvSpPr>
          <p:spPr>
            <a:xfrm>
              <a:off x="10038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1" name="Google Shape;161;p5"/>
            <p:cNvSpPr/>
            <p:nvPr/>
          </p:nvSpPr>
          <p:spPr>
            <a:xfrm>
              <a:off x="11153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2" name="Google Shape;162;p5"/>
            <p:cNvSpPr/>
            <p:nvPr/>
          </p:nvSpPr>
          <p:spPr>
            <a:xfrm>
              <a:off x="12268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3" name="Google Shape;163;p5"/>
            <p:cNvSpPr/>
            <p:nvPr/>
          </p:nvSpPr>
          <p:spPr>
            <a:xfrm>
              <a:off x="13384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4" name="Google Shape;164;p5"/>
            <p:cNvSpPr/>
            <p:nvPr/>
          </p:nvSpPr>
          <p:spPr>
            <a:xfrm>
              <a:off x="14499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5" name="Google Shape;165;p5"/>
            <p:cNvSpPr/>
            <p:nvPr/>
          </p:nvSpPr>
          <p:spPr>
            <a:xfrm>
              <a:off x="156147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6" name="Google Shape;166;p5"/>
            <p:cNvSpPr/>
            <p:nvPr/>
          </p:nvSpPr>
          <p:spPr>
            <a:xfrm>
              <a:off x="167300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7" name="Google Shape;167;p5"/>
            <p:cNvSpPr/>
            <p:nvPr/>
          </p:nvSpPr>
          <p:spPr>
            <a:xfrm>
              <a:off x="178453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8" name="Google Shape;168;p5"/>
            <p:cNvSpPr/>
            <p:nvPr/>
          </p:nvSpPr>
          <p:spPr>
            <a:xfrm>
              <a:off x="189607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9" name="Google Shape;169;p5"/>
            <p:cNvSpPr/>
            <p:nvPr/>
          </p:nvSpPr>
          <p:spPr>
            <a:xfrm>
              <a:off x="200760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0" name="Google Shape;170;p5"/>
            <p:cNvSpPr/>
            <p:nvPr/>
          </p:nvSpPr>
          <p:spPr>
            <a:xfrm>
              <a:off x="211913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1" name="Google Shape;171;p5"/>
            <p:cNvSpPr/>
            <p:nvPr/>
          </p:nvSpPr>
          <p:spPr>
            <a:xfrm>
              <a:off x="223067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2" name="Google Shape;172;p5"/>
            <p:cNvSpPr/>
            <p:nvPr/>
          </p:nvSpPr>
          <p:spPr>
            <a:xfrm>
              <a:off x="234220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3" name="Google Shape;173;p5"/>
            <p:cNvSpPr/>
            <p:nvPr/>
          </p:nvSpPr>
          <p:spPr>
            <a:xfrm>
              <a:off x="245373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4" name="Google Shape;174;p5"/>
            <p:cNvSpPr/>
            <p:nvPr/>
          </p:nvSpPr>
          <p:spPr>
            <a:xfrm>
              <a:off x="256527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5" name="Google Shape;175;p5"/>
            <p:cNvSpPr/>
            <p:nvPr/>
          </p:nvSpPr>
          <p:spPr>
            <a:xfrm>
              <a:off x="267680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6" name="Google Shape;176;p5"/>
            <p:cNvSpPr/>
            <p:nvPr/>
          </p:nvSpPr>
          <p:spPr>
            <a:xfrm>
              <a:off x="278833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7" name="Google Shape;177;p5"/>
            <p:cNvSpPr/>
            <p:nvPr/>
          </p:nvSpPr>
          <p:spPr>
            <a:xfrm>
              <a:off x="289986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8" name="Google Shape;178;p5"/>
            <p:cNvSpPr/>
            <p:nvPr/>
          </p:nvSpPr>
          <p:spPr>
            <a:xfrm>
              <a:off x="301140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9" name="Google Shape;179;p5"/>
            <p:cNvSpPr/>
            <p:nvPr/>
          </p:nvSpPr>
          <p:spPr>
            <a:xfrm>
              <a:off x="31229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0" name="Google Shape;180;p5"/>
            <p:cNvSpPr/>
            <p:nvPr/>
          </p:nvSpPr>
          <p:spPr>
            <a:xfrm>
              <a:off x="32344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1" name="Google Shape;181;p5"/>
            <p:cNvSpPr/>
            <p:nvPr/>
          </p:nvSpPr>
          <p:spPr>
            <a:xfrm>
              <a:off x="334599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2" name="Google Shape;182;p5"/>
            <p:cNvSpPr/>
            <p:nvPr/>
          </p:nvSpPr>
          <p:spPr>
            <a:xfrm>
              <a:off x="34575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3" name="Google Shape;183;p5"/>
            <p:cNvSpPr/>
            <p:nvPr/>
          </p:nvSpPr>
          <p:spPr>
            <a:xfrm>
              <a:off x="35690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4" name="Google Shape;184;p5"/>
            <p:cNvSpPr/>
            <p:nvPr/>
          </p:nvSpPr>
          <p:spPr>
            <a:xfrm>
              <a:off x="368059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5" name="Google Shape;185;p5"/>
            <p:cNvSpPr/>
            <p:nvPr/>
          </p:nvSpPr>
          <p:spPr>
            <a:xfrm>
              <a:off x="379213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6" name="Google Shape;186;p5"/>
            <p:cNvSpPr/>
            <p:nvPr/>
          </p:nvSpPr>
          <p:spPr>
            <a:xfrm>
              <a:off x="390366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7" name="Google Shape;187;p5"/>
            <p:cNvSpPr/>
            <p:nvPr/>
          </p:nvSpPr>
          <p:spPr>
            <a:xfrm>
              <a:off x="401519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8" name="Google Shape;188;p5"/>
            <p:cNvSpPr/>
            <p:nvPr/>
          </p:nvSpPr>
          <p:spPr>
            <a:xfrm>
              <a:off x="412673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9" name="Google Shape;189;p5"/>
            <p:cNvSpPr/>
            <p:nvPr/>
          </p:nvSpPr>
          <p:spPr>
            <a:xfrm>
              <a:off x="423826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90" name="Google Shape;190;p5"/>
            <p:cNvSpPr/>
            <p:nvPr/>
          </p:nvSpPr>
          <p:spPr>
            <a:xfrm>
              <a:off x="434979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91" name="Google Shape;191;p5"/>
            <p:cNvSpPr/>
            <p:nvPr/>
          </p:nvSpPr>
          <p:spPr>
            <a:xfrm>
              <a:off x="446132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grpSp>
      <p:grpSp>
        <p:nvGrpSpPr>
          <p:cNvPr id="192" name="Google Shape;192;p5"/>
          <p:cNvGrpSpPr/>
          <p:nvPr/>
        </p:nvGrpSpPr>
        <p:grpSpPr>
          <a:xfrm>
            <a:off x="4575435" y="4797518"/>
            <a:ext cx="4565130" cy="152371"/>
            <a:chOff x="10" y="212530"/>
            <a:chExt cx="4565130" cy="152371"/>
          </a:xfrm>
        </p:grpSpPr>
        <p:sp>
          <p:nvSpPr>
            <p:cNvPr id="193" name="Google Shape;193;p5"/>
            <p:cNvSpPr/>
            <p:nvPr/>
          </p:nvSpPr>
          <p:spPr>
            <a:xfrm>
              <a:off x="1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4" name="Google Shape;194;p5"/>
            <p:cNvSpPr/>
            <p:nvPr/>
          </p:nvSpPr>
          <p:spPr>
            <a:xfrm>
              <a:off x="11154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5" name="Google Shape;195;p5"/>
            <p:cNvSpPr/>
            <p:nvPr/>
          </p:nvSpPr>
          <p:spPr>
            <a:xfrm>
              <a:off x="22307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6" name="Google Shape;196;p5"/>
            <p:cNvSpPr/>
            <p:nvPr/>
          </p:nvSpPr>
          <p:spPr>
            <a:xfrm>
              <a:off x="33460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7" name="Google Shape;197;p5"/>
            <p:cNvSpPr/>
            <p:nvPr/>
          </p:nvSpPr>
          <p:spPr>
            <a:xfrm>
              <a:off x="44614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8" name="Google Shape;198;p5"/>
            <p:cNvSpPr/>
            <p:nvPr/>
          </p:nvSpPr>
          <p:spPr>
            <a:xfrm>
              <a:off x="55767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9" name="Google Shape;199;p5"/>
            <p:cNvSpPr/>
            <p:nvPr/>
          </p:nvSpPr>
          <p:spPr>
            <a:xfrm>
              <a:off x="66920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0" name="Google Shape;200;p5"/>
            <p:cNvSpPr/>
            <p:nvPr/>
          </p:nvSpPr>
          <p:spPr>
            <a:xfrm>
              <a:off x="78074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1" name="Google Shape;201;p5"/>
            <p:cNvSpPr/>
            <p:nvPr/>
          </p:nvSpPr>
          <p:spPr>
            <a:xfrm>
              <a:off x="8922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2" name="Google Shape;202;p5"/>
            <p:cNvSpPr/>
            <p:nvPr/>
          </p:nvSpPr>
          <p:spPr>
            <a:xfrm>
              <a:off x="10038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3" name="Google Shape;203;p5"/>
            <p:cNvSpPr/>
            <p:nvPr/>
          </p:nvSpPr>
          <p:spPr>
            <a:xfrm>
              <a:off x="11153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4" name="Google Shape;204;p5"/>
            <p:cNvSpPr/>
            <p:nvPr/>
          </p:nvSpPr>
          <p:spPr>
            <a:xfrm>
              <a:off x="12268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5" name="Google Shape;205;p5"/>
            <p:cNvSpPr/>
            <p:nvPr/>
          </p:nvSpPr>
          <p:spPr>
            <a:xfrm>
              <a:off x="13384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6" name="Google Shape;206;p5"/>
            <p:cNvSpPr/>
            <p:nvPr/>
          </p:nvSpPr>
          <p:spPr>
            <a:xfrm>
              <a:off x="14499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7" name="Google Shape;207;p5"/>
            <p:cNvSpPr/>
            <p:nvPr/>
          </p:nvSpPr>
          <p:spPr>
            <a:xfrm>
              <a:off x="156147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8" name="Google Shape;208;p5"/>
            <p:cNvSpPr/>
            <p:nvPr/>
          </p:nvSpPr>
          <p:spPr>
            <a:xfrm>
              <a:off x="167300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9" name="Google Shape;209;p5"/>
            <p:cNvSpPr/>
            <p:nvPr/>
          </p:nvSpPr>
          <p:spPr>
            <a:xfrm>
              <a:off x="178453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0" name="Google Shape;210;p5"/>
            <p:cNvSpPr/>
            <p:nvPr/>
          </p:nvSpPr>
          <p:spPr>
            <a:xfrm>
              <a:off x="189607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1" name="Google Shape;211;p5"/>
            <p:cNvSpPr/>
            <p:nvPr/>
          </p:nvSpPr>
          <p:spPr>
            <a:xfrm>
              <a:off x="200760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2" name="Google Shape;212;p5"/>
            <p:cNvSpPr/>
            <p:nvPr/>
          </p:nvSpPr>
          <p:spPr>
            <a:xfrm>
              <a:off x="211913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3" name="Google Shape;213;p5"/>
            <p:cNvSpPr/>
            <p:nvPr/>
          </p:nvSpPr>
          <p:spPr>
            <a:xfrm>
              <a:off x="223067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4" name="Google Shape;214;p5"/>
            <p:cNvSpPr/>
            <p:nvPr/>
          </p:nvSpPr>
          <p:spPr>
            <a:xfrm>
              <a:off x="234220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5" name="Google Shape;215;p5"/>
            <p:cNvSpPr/>
            <p:nvPr/>
          </p:nvSpPr>
          <p:spPr>
            <a:xfrm>
              <a:off x="245373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6" name="Google Shape;216;p5"/>
            <p:cNvSpPr/>
            <p:nvPr/>
          </p:nvSpPr>
          <p:spPr>
            <a:xfrm>
              <a:off x="256527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7" name="Google Shape;217;p5"/>
            <p:cNvSpPr/>
            <p:nvPr/>
          </p:nvSpPr>
          <p:spPr>
            <a:xfrm>
              <a:off x="267680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8" name="Google Shape;218;p5"/>
            <p:cNvSpPr/>
            <p:nvPr/>
          </p:nvSpPr>
          <p:spPr>
            <a:xfrm>
              <a:off x="278833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9" name="Google Shape;219;p5"/>
            <p:cNvSpPr/>
            <p:nvPr/>
          </p:nvSpPr>
          <p:spPr>
            <a:xfrm>
              <a:off x="289986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0" name="Google Shape;220;p5"/>
            <p:cNvSpPr/>
            <p:nvPr/>
          </p:nvSpPr>
          <p:spPr>
            <a:xfrm>
              <a:off x="301140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1" name="Google Shape;221;p5"/>
            <p:cNvSpPr/>
            <p:nvPr/>
          </p:nvSpPr>
          <p:spPr>
            <a:xfrm>
              <a:off x="31229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2" name="Google Shape;222;p5"/>
            <p:cNvSpPr/>
            <p:nvPr/>
          </p:nvSpPr>
          <p:spPr>
            <a:xfrm>
              <a:off x="32344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3" name="Google Shape;223;p5"/>
            <p:cNvSpPr/>
            <p:nvPr/>
          </p:nvSpPr>
          <p:spPr>
            <a:xfrm>
              <a:off x="334599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4" name="Google Shape;224;p5"/>
            <p:cNvSpPr/>
            <p:nvPr/>
          </p:nvSpPr>
          <p:spPr>
            <a:xfrm>
              <a:off x="34575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5" name="Google Shape;225;p5"/>
            <p:cNvSpPr/>
            <p:nvPr/>
          </p:nvSpPr>
          <p:spPr>
            <a:xfrm>
              <a:off x="35690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6" name="Google Shape;226;p5"/>
            <p:cNvSpPr/>
            <p:nvPr/>
          </p:nvSpPr>
          <p:spPr>
            <a:xfrm>
              <a:off x="368059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7" name="Google Shape;227;p5"/>
            <p:cNvSpPr/>
            <p:nvPr/>
          </p:nvSpPr>
          <p:spPr>
            <a:xfrm>
              <a:off x="379213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8" name="Google Shape;228;p5"/>
            <p:cNvSpPr/>
            <p:nvPr/>
          </p:nvSpPr>
          <p:spPr>
            <a:xfrm>
              <a:off x="390366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9" name="Google Shape;229;p5"/>
            <p:cNvSpPr/>
            <p:nvPr/>
          </p:nvSpPr>
          <p:spPr>
            <a:xfrm>
              <a:off x="401519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0" name="Google Shape;230;p5"/>
            <p:cNvSpPr/>
            <p:nvPr/>
          </p:nvSpPr>
          <p:spPr>
            <a:xfrm>
              <a:off x="412673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1" name="Google Shape;231;p5"/>
            <p:cNvSpPr/>
            <p:nvPr/>
          </p:nvSpPr>
          <p:spPr>
            <a:xfrm>
              <a:off x="423826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2" name="Google Shape;232;p5"/>
            <p:cNvSpPr/>
            <p:nvPr/>
          </p:nvSpPr>
          <p:spPr>
            <a:xfrm>
              <a:off x="434979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3" name="Google Shape;233;p5"/>
            <p:cNvSpPr/>
            <p:nvPr/>
          </p:nvSpPr>
          <p:spPr>
            <a:xfrm>
              <a:off x="446132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234" name="Google Shape;234;p5"/>
          <p:cNvSpPr txBox="1">
            <a:spLocks noGrp="1"/>
          </p:cNvSpPr>
          <p:nvPr>
            <p:ph type="title"/>
          </p:nvPr>
        </p:nvSpPr>
        <p:spPr>
          <a:xfrm>
            <a:off x="1405505" y="2884384"/>
            <a:ext cx="2404500" cy="3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235" name="Google Shape;235;p5"/>
          <p:cNvSpPr txBox="1">
            <a:spLocks noGrp="1"/>
          </p:cNvSpPr>
          <p:nvPr>
            <p:ph type="subTitle" idx="1"/>
          </p:nvPr>
        </p:nvSpPr>
        <p:spPr>
          <a:xfrm>
            <a:off x="1401952" y="3247886"/>
            <a:ext cx="2404500" cy="11427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5"/>
          <p:cNvSpPr txBox="1">
            <a:spLocks noGrp="1"/>
          </p:cNvSpPr>
          <p:nvPr>
            <p:ph type="title" idx="2"/>
          </p:nvPr>
        </p:nvSpPr>
        <p:spPr>
          <a:xfrm>
            <a:off x="5335755" y="763039"/>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solidFill>
                  <a:srgbClr val="FFFFFF"/>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237" name="Google Shape;237;p5"/>
          <p:cNvSpPr txBox="1">
            <a:spLocks noGrp="1"/>
          </p:cNvSpPr>
          <p:nvPr>
            <p:ph type="subTitle" idx="3"/>
          </p:nvPr>
        </p:nvSpPr>
        <p:spPr>
          <a:xfrm>
            <a:off x="5333988" y="1130710"/>
            <a:ext cx="2404500" cy="11427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6"/>
          <p:cNvSpPr/>
          <p:nvPr/>
        </p:nvSpPr>
        <p:spPr>
          <a:xfrm>
            <a:off x="0" y="0"/>
            <a:ext cx="32139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930100" y="3857625"/>
            <a:ext cx="3117900" cy="152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6"/>
          <p:cNvGrpSpPr/>
          <p:nvPr/>
        </p:nvGrpSpPr>
        <p:grpSpPr>
          <a:xfrm>
            <a:off x="5805744" y="702404"/>
            <a:ext cx="3338263" cy="152372"/>
            <a:chOff x="2079825" y="470627"/>
            <a:chExt cx="3789605" cy="172973"/>
          </a:xfrm>
        </p:grpSpPr>
        <p:sp>
          <p:nvSpPr>
            <p:cNvPr id="242" name="Google Shape;242;p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3" name="Google Shape;243;p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4" name="Google Shape;244;p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5" name="Google Shape;245;p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6" name="Google Shape;246;p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7" name="Google Shape;247;p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8" name="Google Shape;248;p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9" name="Google Shape;249;p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0" name="Google Shape;250;p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1" name="Google Shape;251;p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2" name="Google Shape;252;p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3" name="Google Shape;253;p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4" name="Google Shape;254;p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5" name="Google Shape;255;p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6" name="Google Shape;256;p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7" name="Google Shape;257;p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8" name="Google Shape;258;p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9" name="Google Shape;259;p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0" name="Google Shape;260;p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1" name="Google Shape;261;p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2" name="Google Shape;262;p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3" name="Google Shape;263;p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4" name="Google Shape;264;p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5" name="Google Shape;265;p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6" name="Google Shape;266;p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7" name="Google Shape;267;p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8" name="Google Shape;268;p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9" name="Google Shape;269;p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0" name="Google Shape;270;p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1" name="Google Shape;271;p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272" name="Google Shape;272;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3"/>
        <p:cNvGrpSpPr/>
        <p:nvPr/>
      </p:nvGrpSpPr>
      <p:grpSpPr>
        <a:xfrm>
          <a:off x="0" y="0"/>
          <a:ext cx="0" cy="0"/>
          <a:chOff x="0" y="0"/>
          <a:chExt cx="0" cy="0"/>
        </a:xfrm>
      </p:grpSpPr>
      <p:sp>
        <p:nvSpPr>
          <p:cNvPr id="274" name="Google Shape;274;p7"/>
          <p:cNvSpPr/>
          <p:nvPr/>
        </p:nvSpPr>
        <p:spPr>
          <a:xfrm>
            <a:off x="0" y="2794075"/>
            <a:ext cx="88719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txBox="1">
            <a:spLocks noGrp="1"/>
          </p:cNvSpPr>
          <p:nvPr>
            <p:ph type="title"/>
          </p:nvPr>
        </p:nvSpPr>
        <p:spPr>
          <a:xfrm>
            <a:off x="1786125" y="3625525"/>
            <a:ext cx="1731300" cy="4146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b="0">
                <a:latin typeface="NanumMyeongjo ExtraBold"/>
                <a:ea typeface="NanumMyeongjo ExtraBold"/>
                <a:cs typeface="NanumMyeongjo ExtraBold"/>
                <a:sym typeface="NanumMyeongjo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6" name="Google Shape;276;p7"/>
          <p:cNvSpPr txBox="1">
            <a:spLocks noGrp="1"/>
          </p:cNvSpPr>
          <p:nvPr>
            <p:ph type="subTitle" idx="1"/>
          </p:nvPr>
        </p:nvSpPr>
        <p:spPr>
          <a:xfrm>
            <a:off x="4269963" y="3138325"/>
            <a:ext cx="3087900" cy="1389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77" name="Google Shape;277;p7"/>
          <p:cNvGrpSpPr/>
          <p:nvPr/>
        </p:nvGrpSpPr>
        <p:grpSpPr>
          <a:xfrm rot="-5400000">
            <a:off x="-955906" y="3398191"/>
            <a:ext cx="3338263" cy="152372"/>
            <a:chOff x="2079825" y="470627"/>
            <a:chExt cx="3789605" cy="172973"/>
          </a:xfrm>
        </p:grpSpPr>
        <p:sp>
          <p:nvSpPr>
            <p:cNvPr id="278" name="Google Shape;278;p7"/>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9" name="Google Shape;279;p7"/>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0" name="Google Shape;280;p7"/>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1" name="Google Shape;281;p7"/>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2" name="Google Shape;282;p7"/>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3" name="Google Shape;283;p7"/>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4" name="Google Shape;284;p7"/>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5" name="Google Shape;285;p7"/>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6" name="Google Shape;286;p7"/>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7" name="Google Shape;287;p7"/>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8" name="Google Shape;288;p7"/>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9" name="Google Shape;289;p7"/>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0" name="Google Shape;290;p7"/>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1" name="Google Shape;291;p7"/>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2" name="Google Shape;292;p7"/>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3" name="Google Shape;293;p7"/>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4" name="Google Shape;294;p7"/>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5" name="Google Shape;295;p7"/>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6" name="Google Shape;296;p7"/>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7" name="Google Shape;297;p7"/>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8" name="Google Shape;298;p7"/>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9" name="Google Shape;299;p7"/>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0" name="Google Shape;300;p7"/>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1" name="Google Shape;301;p7"/>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2" name="Google Shape;302;p7"/>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3" name="Google Shape;303;p7"/>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4" name="Google Shape;304;p7"/>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5" name="Google Shape;305;p7"/>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6" name="Google Shape;306;p7"/>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7" name="Google Shape;307;p7"/>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8"/>
        <p:cNvGrpSpPr/>
        <p:nvPr/>
      </p:nvGrpSpPr>
      <p:grpSpPr>
        <a:xfrm>
          <a:off x="0" y="0"/>
          <a:ext cx="0" cy="0"/>
          <a:chOff x="0" y="0"/>
          <a:chExt cx="0" cy="0"/>
        </a:xfrm>
      </p:grpSpPr>
      <p:sp>
        <p:nvSpPr>
          <p:cNvPr id="309" name="Google Shape;309;p8"/>
          <p:cNvSpPr txBox="1">
            <a:spLocks noGrp="1"/>
          </p:cNvSpPr>
          <p:nvPr>
            <p:ph type="title"/>
          </p:nvPr>
        </p:nvSpPr>
        <p:spPr>
          <a:xfrm>
            <a:off x="2002950" y="1327350"/>
            <a:ext cx="5138100" cy="2488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7400" b="0">
                <a:latin typeface="NanumMyeongjo ExtraBold"/>
                <a:ea typeface="NanumMyeongjo ExtraBold"/>
                <a:cs typeface="NanumMyeongjo ExtraBold"/>
                <a:sym typeface="NanumMyeongjo Extra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10" name="Google Shape;310;p8"/>
          <p:cNvGrpSpPr/>
          <p:nvPr/>
        </p:nvGrpSpPr>
        <p:grpSpPr>
          <a:xfrm rot="10800000">
            <a:off x="-6" y="4527804"/>
            <a:ext cx="9137994" cy="152371"/>
            <a:chOff x="-6" y="4527804"/>
            <a:chExt cx="9137994" cy="152371"/>
          </a:xfrm>
        </p:grpSpPr>
        <p:sp>
          <p:nvSpPr>
            <p:cNvPr id="311" name="Google Shape;311;p8"/>
            <p:cNvSpPr/>
            <p:nvPr/>
          </p:nvSpPr>
          <p:spPr>
            <a:xfrm>
              <a:off x="-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2" name="Google Shape;312;p8"/>
            <p:cNvSpPr/>
            <p:nvPr/>
          </p:nvSpPr>
          <p:spPr>
            <a:xfrm>
              <a:off x="1115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3" name="Google Shape;313;p8"/>
            <p:cNvSpPr/>
            <p:nvPr/>
          </p:nvSpPr>
          <p:spPr>
            <a:xfrm>
              <a:off x="2230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4" name="Google Shape;314;p8"/>
            <p:cNvSpPr/>
            <p:nvPr/>
          </p:nvSpPr>
          <p:spPr>
            <a:xfrm>
              <a:off x="3345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5" name="Google Shape;315;p8"/>
            <p:cNvSpPr/>
            <p:nvPr/>
          </p:nvSpPr>
          <p:spPr>
            <a:xfrm>
              <a:off x="4461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6" name="Google Shape;316;p8"/>
            <p:cNvSpPr/>
            <p:nvPr/>
          </p:nvSpPr>
          <p:spPr>
            <a:xfrm>
              <a:off x="5576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7" name="Google Shape;317;p8"/>
            <p:cNvSpPr/>
            <p:nvPr/>
          </p:nvSpPr>
          <p:spPr>
            <a:xfrm>
              <a:off x="6691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8" name="Google Shape;318;p8"/>
            <p:cNvSpPr/>
            <p:nvPr/>
          </p:nvSpPr>
          <p:spPr>
            <a:xfrm>
              <a:off x="7807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9" name="Google Shape;319;p8"/>
            <p:cNvSpPr/>
            <p:nvPr/>
          </p:nvSpPr>
          <p:spPr>
            <a:xfrm>
              <a:off x="8922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0" name="Google Shape;320;p8"/>
            <p:cNvSpPr/>
            <p:nvPr/>
          </p:nvSpPr>
          <p:spPr>
            <a:xfrm>
              <a:off x="10037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1" name="Google Shape;321;p8"/>
            <p:cNvSpPr/>
            <p:nvPr/>
          </p:nvSpPr>
          <p:spPr>
            <a:xfrm>
              <a:off x="11153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2" name="Google Shape;322;p8"/>
            <p:cNvSpPr/>
            <p:nvPr/>
          </p:nvSpPr>
          <p:spPr>
            <a:xfrm>
              <a:off x="12268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3" name="Google Shape;323;p8"/>
            <p:cNvSpPr/>
            <p:nvPr/>
          </p:nvSpPr>
          <p:spPr>
            <a:xfrm>
              <a:off x="13383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4" name="Google Shape;324;p8"/>
            <p:cNvSpPr/>
            <p:nvPr/>
          </p:nvSpPr>
          <p:spPr>
            <a:xfrm>
              <a:off x="14499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5" name="Google Shape;325;p8"/>
            <p:cNvSpPr/>
            <p:nvPr/>
          </p:nvSpPr>
          <p:spPr>
            <a:xfrm>
              <a:off x="15614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6" name="Google Shape;326;p8"/>
            <p:cNvSpPr/>
            <p:nvPr/>
          </p:nvSpPr>
          <p:spPr>
            <a:xfrm>
              <a:off x="16729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7" name="Google Shape;327;p8"/>
            <p:cNvSpPr/>
            <p:nvPr/>
          </p:nvSpPr>
          <p:spPr>
            <a:xfrm>
              <a:off x="17845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8" name="Google Shape;328;p8"/>
            <p:cNvSpPr/>
            <p:nvPr/>
          </p:nvSpPr>
          <p:spPr>
            <a:xfrm>
              <a:off x="18960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9" name="Google Shape;329;p8"/>
            <p:cNvSpPr/>
            <p:nvPr/>
          </p:nvSpPr>
          <p:spPr>
            <a:xfrm>
              <a:off x="20075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0" name="Google Shape;330;p8"/>
            <p:cNvSpPr/>
            <p:nvPr/>
          </p:nvSpPr>
          <p:spPr>
            <a:xfrm>
              <a:off x="21191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1" name="Google Shape;331;p8"/>
            <p:cNvSpPr/>
            <p:nvPr/>
          </p:nvSpPr>
          <p:spPr>
            <a:xfrm>
              <a:off x="22306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2" name="Google Shape;332;p8"/>
            <p:cNvSpPr/>
            <p:nvPr/>
          </p:nvSpPr>
          <p:spPr>
            <a:xfrm>
              <a:off x="23421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3" name="Google Shape;333;p8"/>
            <p:cNvSpPr/>
            <p:nvPr/>
          </p:nvSpPr>
          <p:spPr>
            <a:xfrm>
              <a:off x="24537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4" name="Google Shape;334;p8"/>
            <p:cNvSpPr/>
            <p:nvPr/>
          </p:nvSpPr>
          <p:spPr>
            <a:xfrm>
              <a:off x="25652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5" name="Google Shape;335;p8"/>
            <p:cNvSpPr/>
            <p:nvPr/>
          </p:nvSpPr>
          <p:spPr>
            <a:xfrm>
              <a:off x="26767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6" name="Google Shape;336;p8"/>
            <p:cNvSpPr/>
            <p:nvPr/>
          </p:nvSpPr>
          <p:spPr>
            <a:xfrm>
              <a:off x="27883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7" name="Google Shape;337;p8"/>
            <p:cNvSpPr/>
            <p:nvPr/>
          </p:nvSpPr>
          <p:spPr>
            <a:xfrm>
              <a:off x="28998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8" name="Google Shape;338;p8"/>
            <p:cNvSpPr/>
            <p:nvPr/>
          </p:nvSpPr>
          <p:spPr>
            <a:xfrm>
              <a:off x="30113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9" name="Google Shape;339;p8"/>
            <p:cNvSpPr/>
            <p:nvPr/>
          </p:nvSpPr>
          <p:spPr>
            <a:xfrm>
              <a:off x="31229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0" name="Google Shape;340;p8"/>
            <p:cNvSpPr/>
            <p:nvPr/>
          </p:nvSpPr>
          <p:spPr>
            <a:xfrm>
              <a:off x="32344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1" name="Google Shape;341;p8"/>
            <p:cNvSpPr/>
            <p:nvPr/>
          </p:nvSpPr>
          <p:spPr>
            <a:xfrm>
              <a:off x="345749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2" name="Google Shape;342;p8"/>
            <p:cNvSpPr/>
            <p:nvPr/>
          </p:nvSpPr>
          <p:spPr>
            <a:xfrm>
              <a:off x="35690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3" name="Google Shape;343;p8"/>
            <p:cNvSpPr/>
            <p:nvPr/>
          </p:nvSpPr>
          <p:spPr>
            <a:xfrm>
              <a:off x="36805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4" name="Google Shape;344;p8"/>
            <p:cNvSpPr/>
            <p:nvPr/>
          </p:nvSpPr>
          <p:spPr>
            <a:xfrm>
              <a:off x="37920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5" name="Google Shape;345;p8"/>
            <p:cNvSpPr/>
            <p:nvPr/>
          </p:nvSpPr>
          <p:spPr>
            <a:xfrm>
              <a:off x="39036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6" name="Google Shape;346;p8"/>
            <p:cNvSpPr/>
            <p:nvPr/>
          </p:nvSpPr>
          <p:spPr>
            <a:xfrm>
              <a:off x="40151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7" name="Google Shape;347;p8"/>
            <p:cNvSpPr/>
            <p:nvPr/>
          </p:nvSpPr>
          <p:spPr>
            <a:xfrm>
              <a:off x="41266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8" name="Google Shape;348;p8"/>
            <p:cNvSpPr/>
            <p:nvPr/>
          </p:nvSpPr>
          <p:spPr>
            <a:xfrm>
              <a:off x="42382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9" name="Google Shape;349;p8"/>
            <p:cNvSpPr/>
            <p:nvPr/>
          </p:nvSpPr>
          <p:spPr>
            <a:xfrm>
              <a:off x="43497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0" name="Google Shape;350;p8"/>
            <p:cNvSpPr/>
            <p:nvPr/>
          </p:nvSpPr>
          <p:spPr>
            <a:xfrm>
              <a:off x="44612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1" name="Google Shape;351;p8"/>
            <p:cNvSpPr/>
            <p:nvPr/>
          </p:nvSpPr>
          <p:spPr>
            <a:xfrm>
              <a:off x="45728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2" name="Google Shape;352;p8"/>
            <p:cNvSpPr/>
            <p:nvPr/>
          </p:nvSpPr>
          <p:spPr>
            <a:xfrm>
              <a:off x="46843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3" name="Google Shape;353;p8"/>
            <p:cNvSpPr/>
            <p:nvPr/>
          </p:nvSpPr>
          <p:spPr>
            <a:xfrm>
              <a:off x="47958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4" name="Google Shape;354;p8"/>
            <p:cNvSpPr/>
            <p:nvPr/>
          </p:nvSpPr>
          <p:spPr>
            <a:xfrm>
              <a:off x="49074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5" name="Google Shape;355;p8"/>
            <p:cNvSpPr/>
            <p:nvPr/>
          </p:nvSpPr>
          <p:spPr>
            <a:xfrm>
              <a:off x="50189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6" name="Google Shape;356;p8"/>
            <p:cNvSpPr/>
            <p:nvPr/>
          </p:nvSpPr>
          <p:spPr>
            <a:xfrm>
              <a:off x="51304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7" name="Google Shape;357;p8"/>
            <p:cNvSpPr/>
            <p:nvPr/>
          </p:nvSpPr>
          <p:spPr>
            <a:xfrm>
              <a:off x="52420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8" name="Google Shape;358;p8"/>
            <p:cNvSpPr/>
            <p:nvPr/>
          </p:nvSpPr>
          <p:spPr>
            <a:xfrm>
              <a:off x="53535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9" name="Google Shape;359;p8"/>
            <p:cNvSpPr/>
            <p:nvPr/>
          </p:nvSpPr>
          <p:spPr>
            <a:xfrm>
              <a:off x="54650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0" name="Google Shape;360;p8"/>
            <p:cNvSpPr/>
            <p:nvPr/>
          </p:nvSpPr>
          <p:spPr>
            <a:xfrm>
              <a:off x="55766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1" name="Google Shape;361;p8"/>
            <p:cNvSpPr/>
            <p:nvPr/>
          </p:nvSpPr>
          <p:spPr>
            <a:xfrm>
              <a:off x="56881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2" name="Google Shape;362;p8"/>
            <p:cNvSpPr/>
            <p:nvPr/>
          </p:nvSpPr>
          <p:spPr>
            <a:xfrm>
              <a:off x="57996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3" name="Google Shape;363;p8"/>
            <p:cNvSpPr/>
            <p:nvPr/>
          </p:nvSpPr>
          <p:spPr>
            <a:xfrm>
              <a:off x="59112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4" name="Google Shape;364;p8"/>
            <p:cNvSpPr/>
            <p:nvPr/>
          </p:nvSpPr>
          <p:spPr>
            <a:xfrm>
              <a:off x="60227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5" name="Google Shape;365;p8"/>
            <p:cNvSpPr/>
            <p:nvPr/>
          </p:nvSpPr>
          <p:spPr>
            <a:xfrm>
              <a:off x="61342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6" name="Google Shape;366;p8"/>
            <p:cNvSpPr/>
            <p:nvPr/>
          </p:nvSpPr>
          <p:spPr>
            <a:xfrm>
              <a:off x="62458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7" name="Google Shape;367;p8"/>
            <p:cNvSpPr/>
            <p:nvPr/>
          </p:nvSpPr>
          <p:spPr>
            <a:xfrm>
              <a:off x="63573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8" name="Google Shape;368;p8"/>
            <p:cNvSpPr/>
            <p:nvPr/>
          </p:nvSpPr>
          <p:spPr>
            <a:xfrm>
              <a:off x="64688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9" name="Google Shape;369;p8"/>
            <p:cNvSpPr/>
            <p:nvPr/>
          </p:nvSpPr>
          <p:spPr>
            <a:xfrm>
              <a:off x="65804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0" name="Google Shape;370;p8"/>
            <p:cNvSpPr/>
            <p:nvPr/>
          </p:nvSpPr>
          <p:spPr>
            <a:xfrm>
              <a:off x="66919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1" name="Google Shape;371;p8"/>
            <p:cNvSpPr/>
            <p:nvPr/>
          </p:nvSpPr>
          <p:spPr>
            <a:xfrm>
              <a:off x="680350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2" name="Google Shape;372;p8"/>
            <p:cNvSpPr/>
            <p:nvPr/>
          </p:nvSpPr>
          <p:spPr>
            <a:xfrm>
              <a:off x="691503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3" name="Google Shape;373;p8"/>
            <p:cNvSpPr/>
            <p:nvPr/>
          </p:nvSpPr>
          <p:spPr>
            <a:xfrm>
              <a:off x="702657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4" name="Google Shape;374;p8"/>
            <p:cNvSpPr/>
            <p:nvPr/>
          </p:nvSpPr>
          <p:spPr>
            <a:xfrm>
              <a:off x="713810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5" name="Google Shape;375;p8"/>
            <p:cNvSpPr/>
            <p:nvPr/>
          </p:nvSpPr>
          <p:spPr>
            <a:xfrm>
              <a:off x="724963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6" name="Google Shape;376;p8"/>
            <p:cNvSpPr/>
            <p:nvPr/>
          </p:nvSpPr>
          <p:spPr>
            <a:xfrm>
              <a:off x="736117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7" name="Google Shape;377;p8"/>
            <p:cNvSpPr/>
            <p:nvPr/>
          </p:nvSpPr>
          <p:spPr>
            <a:xfrm>
              <a:off x="747270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8" name="Google Shape;378;p8"/>
            <p:cNvSpPr/>
            <p:nvPr/>
          </p:nvSpPr>
          <p:spPr>
            <a:xfrm>
              <a:off x="758423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9" name="Google Shape;379;p8"/>
            <p:cNvSpPr/>
            <p:nvPr/>
          </p:nvSpPr>
          <p:spPr>
            <a:xfrm>
              <a:off x="769577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0" name="Google Shape;380;p8"/>
            <p:cNvSpPr/>
            <p:nvPr/>
          </p:nvSpPr>
          <p:spPr>
            <a:xfrm>
              <a:off x="780730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1" name="Google Shape;381;p8"/>
            <p:cNvSpPr/>
            <p:nvPr/>
          </p:nvSpPr>
          <p:spPr>
            <a:xfrm>
              <a:off x="791883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2" name="Google Shape;382;p8"/>
            <p:cNvSpPr/>
            <p:nvPr/>
          </p:nvSpPr>
          <p:spPr>
            <a:xfrm>
              <a:off x="803036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3" name="Google Shape;383;p8"/>
            <p:cNvSpPr/>
            <p:nvPr/>
          </p:nvSpPr>
          <p:spPr>
            <a:xfrm>
              <a:off x="814190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4" name="Google Shape;384;p8"/>
            <p:cNvSpPr/>
            <p:nvPr/>
          </p:nvSpPr>
          <p:spPr>
            <a:xfrm>
              <a:off x="825343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5" name="Google Shape;385;p8"/>
            <p:cNvSpPr/>
            <p:nvPr/>
          </p:nvSpPr>
          <p:spPr>
            <a:xfrm>
              <a:off x="836496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6" name="Google Shape;386;p8"/>
            <p:cNvSpPr/>
            <p:nvPr/>
          </p:nvSpPr>
          <p:spPr>
            <a:xfrm>
              <a:off x="847650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7" name="Google Shape;387;p8"/>
            <p:cNvSpPr/>
            <p:nvPr/>
          </p:nvSpPr>
          <p:spPr>
            <a:xfrm>
              <a:off x="858804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8" name="Google Shape;388;p8"/>
            <p:cNvSpPr/>
            <p:nvPr/>
          </p:nvSpPr>
          <p:spPr>
            <a:xfrm>
              <a:off x="869957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9" name="Google Shape;389;p8"/>
            <p:cNvSpPr/>
            <p:nvPr/>
          </p:nvSpPr>
          <p:spPr>
            <a:xfrm>
              <a:off x="881111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0" name="Google Shape;390;p8"/>
            <p:cNvSpPr/>
            <p:nvPr/>
          </p:nvSpPr>
          <p:spPr>
            <a:xfrm>
              <a:off x="892264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1" name="Google Shape;391;p8"/>
            <p:cNvSpPr/>
            <p:nvPr/>
          </p:nvSpPr>
          <p:spPr>
            <a:xfrm>
              <a:off x="90341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2" name="Google Shape;392;p8"/>
            <p:cNvSpPr/>
            <p:nvPr/>
          </p:nvSpPr>
          <p:spPr>
            <a:xfrm>
              <a:off x="33459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393" name="Google Shape;393;p8"/>
          <p:cNvGrpSpPr/>
          <p:nvPr/>
        </p:nvGrpSpPr>
        <p:grpSpPr>
          <a:xfrm>
            <a:off x="-6" y="463329"/>
            <a:ext cx="9137994" cy="152371"/>
            <a:chOff x="-6" y="4527804"/>
            <a:chExt cx="9137994" cy="152371"/>
          </a:xfrm>
        </p:grpSpPr>
        <p:sp>
          <p:nvSpPr>
            <p:cNvPr id="394" name="Google Shape;394;p8"/>
            <p:cNvSpPr/>
            <p:nvPr/>
          </p:nvSpPr>
          <p:spPr>
            <a:xfrm>
              <a:off x="-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5" name="Google Shape;395;p8"/>
            <p:cNvSpPr/>
            <p:nvPr/>
          </p:nvSpPr>
          <p:spPr>
            <a:xfrm>
              <a:off x="1115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6" name="Google Shape;396;p8"/>
            <p:cNvSpPr/>
            <p:nvPr/>
          </p:nvSpPr>
          <p:spPr>
            <a:xfrm>
              <a:off x="2230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7" name="Google Shape;397;p8"/>
            <p:cNvSpPr/>
            <p:nvPr/>
          </p:nvSpPr>
          <p:spPr>
            <a:xfrm>
              <a:off x="3345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8" name="Google Shape;398;p8"/>
            <p:cNvSpPr/>
            <p:nvPr/>
          </p:nvSpPr>
          <p:spPr>
            <a:xfrm>
              <a:off x="4461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9" name="Google Shape;399;p8"/>
            <p:cNvSpPr/>
            <p:nvPr/>
          </p:nvSpPr>
          <p:spPr>
            <a:xfrm>
              <a:off x="5576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0" name="Google Shape;400;p8"/>
            <p:cNvSpPr/>
            <p:nvPr/>
          </p:nvSpPr>
          <p:spPr>
            <a:xfrm>
              <a:off x="6691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1" name="Google Shape;401;p8"/>
            <p:cNvSpPr/>
            <p:nvPr/>
          </p:nvSpPr>
          <p:spPr>
            <a:xfrm>
              <a:off x="7807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2" name="Google Shape;402;p8"/>
            <p:cNvSpPr/>
            <p:nvPr/>
          </p:nvSpPr>
          <p:spPr>
            <a:xfrm>
              <a:off x="8922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3" name="Google Shape;403;p8"/>
            <p:cNvSpPr/>
            <p:nvPr/>
          </p:nvSpPr>
          <p:spPr>
            <a:xfrm>
              <a:off x="10037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4" name="Google Shape;404;p8"/>
            <p:cNvSpPr/>
            <p:nvPr/>
          </p:nvSpPr>
          <p:spPr>
            <a:xfrm>
              <a:off x="11153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5" name="Google Shape;405;p8"/>
            <p:cNvSpPr/>
            <p:nvPr/>
          </p:nvSpPr>
          <p:spPr>
            <a:xfrm>
              <a:off x="12268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6" name="Google Shape;406;p8"/>
            <p:cNvSpPr/>
            <p:nvPr/>
          </p:nvSpPr>
          <p:spPr>
            <a:xfrm>
              <a:off x="13383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7" name="Google Shape;407;p8"/>
            <p:cNvSpPr/>
            <p:nvPr/>
          </p:nvSpPr>
          <p:spPr>
            <a:xfrm>
              <a:off x="14499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8" name="Google Shape;408;p8"/>
            <p:cNvSpPr/>
            <p:nvPr/>
          </p:nvSpPr>
          <p:spPr>
            <a:xfrm>
              <a:off x="15614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9" name="Google Shape;409;p8"/>
            <p:cNvSpPr/>
            <p:nvPr/>
          </p:nvSpPr>
          <p:spPr>
            <a:xfrm>
              <a:off x="16729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0" name="Google Shape;410;p8"/>
            <p:cNvSpPr/>
            <p:nvPr/>
          </p:nvSpPr>
          <p:spPr>
            <a:xfrm>
              <a:off x="17845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1" name="Google Shape;411;p8"/>
            <p:cNvSpPr/>
            <p:nvPr/>
          </p:nvSpPr>
          <p:spPr>
            <a:xfrm>
              <a:off x="18960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2" name="Google Shape;412;p8"/>
            <p:cNvSpPr/>
            <p:nvPr/>
          </p:nvSpPr>
          <p:spPr>
            <a:xfrm>
              <a:off x="20075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3" name="Google Shape;413;p8"/>
            <p:cNvSpPr/>
            <p:nvPr/>
          </p:nvSpPr>
          <p:spPr>
            <a:xfrm>
              <a:off x="21191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4" name="Google Shape;414;p8"/>
            <p:cNvSpPr/>
            <p:nvPr/>
          </p:nvSpPr>
          <p:spPr>
            <a:xfrm>
              <a:off x="22306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5" name="Google Shape;415;p8"/>
            <p:cNvSpPr/>
            <p:nvPr/>
          </p:nvSpPr>
          <p:spPr>
            <a:xfrm>
              <a:off x="23421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6" name="Google Shape;416;p8"/>
            <p:cNvSpPr/>
            <p:nvPr/>
          </p:nvSpPr>
          <p:spPr>
            <a:xfrm>
              <a:off x="24537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7" name="Google Shape;417;p8"/>
            <p:cNvSpPr/>
            <p:nvPr/>
          </p:nvSpPr>
          <p:spPr>
            <a:xfrm>
              <a:off x="25652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8" name="Google Shape;418;p8"/>
            <p:cNvSpPr/>
            <p:nvPr/>
          </p:nvSpPr>
          <p:spPr>
            <a:xfrm>
              <a:off x="26767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9" name="Google Shape;419;p8"/>
            <p:cNvSpPr/>
            <p:nvPr/>
          </p:nvSpPr>
          <p:spPr>
            <a:xfrm>
              <a:off x="27883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0" name="Google Shape;420;p8"/>
            <p:cNvSpPr/>
            <p:nvPr/>
          </p:nvSpPr>
          <p:spPr>
            <a:xfrm>
              <a:off x="28998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1" name="Google Shape;421;p8"/>
            <p:cNvSpPr/>
            <p:nvPr/>
          </p:nvSpPr>
          <p:spPr>
            <a:xfrm>
              <a:off x="30113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2" name="Google Shape;422;p8"/>
            <p:cNvSpPr/>
            <p:nvPr/>
          </p:nvSpPr>
          <p:spPr>
            <a:xfrm>
              <a:off x="31229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3" name="Google Shape;423;p8"/>
            <p:cNvSpPr/>
            <p:nvPr/>
          </p:nvSpPr>
          <p:spPr>
            <a:xfrm>
              <a:off x="32344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4" name="Google Shape;424;p8"/>
            <p:cNvSpPr/>
            <p:nvPr/>
          </p:nvSpPr>
          <p:spPr>
            <a:xfrm>
              <a:off x="345749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5" name="Google Shape;425;p8"/>
            <p:cNvSpPr/>
            <p:nvPr/>
          </p:nvSpPr>
          <p:spPr>
            <a:xfrm>
              <a:off x="35690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6" name="Google Shape;426;p8"/>
            <p:cNvSpPr/>
            <p:nvPr/>
          </p:nvSpPr>
          <p:spPr>
            <a:xfrm>
              <a:off x="36805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7" name="Google Shape;427;p8"/>
            <p:cNvSpPr/>
            <p:nvPr/>
          </p:nvSpPr>
          <p:spPr>
            <a:xfrm>
              <a:off x="37920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8" name="Google Shape;428;p8"/>
            <p:cNvSpPr/>
            <p:nvPr/>
          </p:nvSpPr>
          <p:spPr>
            <a:xfrm>
              <a:off x="39036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9" name="Google Shape;429;p8"/>
            <p:cNvSpPr/>
            <p:nvPr/>
          </p:nvSpPr>
          <p:spPr>
            <a:xfrm>
              <a:off x="40151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0" name="Google Shape;430;p8"/>
            <p:cNvSpPr/>
            <p:nvPr/>
          </p:nvSpPr>
          <p:spPr>
            <a:xfrm>
              <a:off x="41266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1" name="Google Shape;431;p8"/>
            <p:cNvSpPr/>
            <p:nvPr/>
          </p:nvSpPr>
          <p:spPr>
            <a:xfrm>
              <a:off x="42382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2" name="Google Shape;432;p8"/>
            <p:cNvSpPr/>
            <p:nvPr/>
          </p:nvSpPr>
          <p:spPr>
            <a:xfrm>
              <a:off x="43497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3" name="Google Shape;433;p8"/>
            <p:cNvSpPr/>
            <p:nvPr/>
          </p:nvSpPr>
          <p:spPr>
            <a:xfrm>
              <a:off x="44612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4" name="Google Shape;434;p8"/>
            <p:cNvSpPr/>
            <p:nvPr/>
          </p:nvSpPr>
          <p:spPr>
            <a:xfrm>
              <a:off x="45728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5" name="Google Shape;435;p8"/>
            <p:cNvSpPr/>
            <p:nvPr/>
          </p:nvSpPr>
          <p:spPr>
            <a:xfrm>
              <a:off x="46843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6" name="Google Shape;436;p8"/>
            <p:cNvSpPr/>
            <p:nvPr/>
          </p:nvSpPr>
          <p:spPr>
            <a:xfrm>
              <a:off x="47958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7" name="Google Shape;437;p8"/>
            <p:cNvSpPr/>
            <p:nvPr/>
          </p:nvSpPr>
          <p:spPr>
            <a:xfrm>
              <a:off x="49074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8" name="Google Shape;438;p8"/>
            <p:cNvSpPr/>
            <p:nvPr/>
          </p:nvSpPr>
          <p:spPr>
            <a:xfrm>
              <a:off x="50189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9" name="Google Shape;439;p8"/>
            <p:cNvSpPr/>
            <p:nvPr/>
          </p:nvSpPr>
          <p:spPr>
            <a:xfrm>
              <a:off x="51304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0" name="Google Shape;440;p8"/>
            <p:cNvSpPr/>
            <p:nvPr/>
          </p:nvSpPr>
          <p:spPr>
            <a:xfrm>
              <a:off x="52420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1" name="Google Shape;441;p8"/>
            <p:cNvSpPr/>
            <p:nvPr/>
          </p:nvSpPr>
          <p:spPr>
            <a:xfrm>
              <a:off x="53535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2" name="Google Shape;442;p8"/>
            <p:cNvSpPr/>
            <p:nvPr/>
          </p:nvSpPr>
          <p:spPr>
            <a:xfrm>
              <a:off x="54650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3" name="Google Shape;443;p8"/>
            <p:cNvSpPr/>
            <p:nvPr/>
          </p:nvSpPr>
          <p:spPr>
            <a:xfrm>
              <a:off x="55766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4" name="Google Shape;444;p8"/>
            <p:cNvSpPr/>
            <p:nvPr/>
          </p:nvSpPr>
          <p:spPr>
            <a:xfrm>
              <a:off x="56881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5" name="Google Shape;445;p8"/>
            <p:cNvSpPr/>
            <p:nvPr/>
          </p:nvSpPr>
          <p:spPr>
            <a:xfrm>
              <a:off x="57996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6" name="Google Shape;446;p8"/>
            <p:cNvSpPr/>
            <p:nvPr/>
          </p:nvSpPr>
          <p:spPr>
            <a:xfrm>
              <a:off x="59112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7" name="Google Shape;447;p8"/>
            <p:cNvSpPr/>
            <p:nvPr/>
          </p:nvSpPr>
          <p:spPr>
            <a:xfrm>
              <a:off x="60227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8" name="Google Shape;448;p8"/>
            <p:cNvSpPr/>
            <p:nvPr/>
          </p:nvSpPr>
          <p:spPr>
            <a:xfrm>
              <a:off x="61342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9" name="Google Shape;449;p8"/>
            <p:cNvSpPr/>
            <p:nvPr/>
          </p:nvSpPr>
          <p:spPr>
            <a:xfrm>
              <a:off x="62458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0" name="Google Shape;450;p8"/>
            <p:cNvSpPr/>
            <p:nvPr/>
          </p:nvSpPr>
          <p:spPr>
            <a:xfrm>
              <a:off x="63573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1" name="Google Shape;451;p8"/>
            <p:cNvSpPr/>
            <p:nvPr/>
          </p:nvSpPr>
          <p:spPr>
            <a:xfrm>
              <a:off x="64688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2" name="Google Shape;452;p8"/>
            <p:cNvSpPr/>
            <p:nvPr/>
          </p:nvSpPr>
          <p:spPr>
            <a:xfrm>
              <a:off x="65804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3" name="Google Shape;453;p8"/>
            <p:cNvSpPr/>
            <p:nvPr/>
          </p:nvSpPr>
          <p:spPr>
            <a:xfrm>
              <a:off x="66919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4" name="Google Shape;454;p8"/>
            <p:cNvSpPr/>
            <p:nvPr/>
          </p:nvSpPr>
          <p:spPr>
            <a:xfrm>
              <a:off x="680350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5" name="Google Shape;455;p8"/>
            <p:cNvSpPr/>
            <p:nvPr/>
          </p:nvSpPr>
          <p:spPr>
            <a:xfrm>
              <a:off x="691503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6" name="Google Shape;456;p8"/>
            <p:cNvSpPr/>
            <p:nvPr/>
          </p:nvSpPr>
          <p:spPr>
            <a:xfrm>
              <a:off x="702657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7" name="Google Shape;457;p8"/>
            <p:cNvSpPr/>
            <p:nvPr/>
          </p:nvSpPr>
          <p:spPr>
            <a:xfrm>
              <a:off x="713810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8" name="Google Shape;458;p8"/>
            <p:cNvSpPr/>
            <p:nvPr/>
          </p:nvSpPr>
          <p:spPr>
            <a:xfrm>
              <a:off x="724963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9" name="Google Shape;459;p8"/>
            <p:cNvSpPr/>
            <p:nvPr/>
          </p:nvSpPr>
          <p:spPr>
            <a:xfrm>
              <a:off x="736117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0" name="Google Shape;460;p8"/>
            <p:cNvSpPr/>
            <p:nvPr/>
          </p:nvSpPr>
          <p:spPr>
            <a:xfrm>
              <a:off x="747270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1" name="Google Shape;461;p8"/>
            <p:cNvSpPr/>
            <p:nvPr/>
          </p:nvSpPr>
          <p:spPr>
            <a:xfrm>
              <a:off x="758423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2" name="Google Shape;462;p8"/>
            <p:cNvSpPr/>
            <p:nvPr/>
          </p:nvSpPr>
          <p:spPr>
            <a:xfrm>
              <a:off x="769577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3" name="Google Shape;463;p8"/>
            <p:cNvSpPr/>
            <p:nvPr/>
          </p:nvSpPr>
          <p:spPr>
            <a:xfrm>
              <a:off x="780730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4" name="Google Shape;464;p8"/>
            <p:cNvSpPr/>
            <p:nvPr/>
          </p:nvSpPr>
          <p:spPr>
            <a:xfrm>
              <a:off x="791883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5" name="Google Shape;465;p8"/>
            <p:cNvSpPr/>
            <p:nvPr/>
          </p:nvSpPr>
          <p:spPr>
            <a:xfrm>
              <a:off x="803036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6" name="Google Shape;466;p8"/>
            <p:cNvSpPr/>
            <p:nvPr/>
          </p:nvSpPr>
          <p:spPr>
            <a:xfrm>
              <a:off x="814190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7" name="Google Shape;467;p8"/>
            <p:cNvSpPr/>
            <p:nvPr/>
          </p:nvSpPr>
          <p:spPr>
            <a:xfrm>
              <a:off x="825343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8" name="Google Shape;468;p8"/>
            <p:cNvSpPr/>
            <p:nvPr/>
          </p:nvSpPr>
          <p:spPr>
            <a:xfrm>
              <a:off x="836496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9" name="Google Shape;469;p8"/>
            <p:cNvSpPr/>
            <p:nvPr/>
          </p:nvSpPr>
          <p:spPr>
            <a:xfrm>
              <a:off x="847650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0" name="Google Shape;470;p8"/>
            <p:cNvSpPr/>
            <p:nvPr/>
          </p:nvSpPr>
          <p:spPr>
            <a:xfrm>
              <a:off x="858804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1" name="Google Shape;471;p8"/>
            <p:cNvSpPr/>
            <p:nvPr/>
          </p:nvSpPr>
          <p:spPr>
            <a:xfrm>
              <a:off x="869957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2" name="Google Shape;472;p8"/>
            <p:cNvSpPr/>
            <p:nvPr/>
          </p:nvSpPr>
          <p:spPr>
            <a:xfrm>
              <a:off x="881111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3" name="Google Shape;473;p8"/>
            <p:cNvSpPr/>
            <p:nvPr/>
          </p:nvSpPr>
          <p:spPr>
            <a:xfrm>
              <a:off x="892264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4" name="Google Shape;474;p8"/>
            <p:cNvSpPr/>
            <p:nvPr/>
          </p:nvSpPr>
          <p:spPr>
            <a:xfrm>
              <a:off x="90341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5" name="Google Shape;475;p8"/>
            <p:cNvSpPr/>
            <p:nvPr/>
          </p:nvSpPr>
          <p:spPr>
            <a:xfrm>
              <a:off x="33459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6"/>
        <p:cNvGrpSpPr/>
        <p:nvPr/>
      </p:nvGrpSpPr>
      <p:grpSpPr>
        <a:xfrm>
          <a:off x="0" y="0"/>
          <a:ext cx="0" cy="0"/>
          <a:chOff x="0" y="0"/>
          <a:chExt cx="0" cy="0"/>
        </a:xfrm>
      </p:grpSpPr>
      <p:sp>
        <p:nvSpPr>
          <p:cNvPr id="477" name="Google Shape;477;p9"/>
          <p:cNvSpPr/>
          <p:nvPr/>
        </p:nvSpPr>
        <p:spPr>
          <a:xfrm flipH="1">
            <a:off x="4677300" y="270025"/>
            <a:ext cx="44667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txBox="1">
            <a:spLocks noGrp="1"/>
          </p:cNvSpPr>
          <p:nvPr>
            <p:ph type="title"/>
          </p:nvPr>
        </p:nvSpPr>
        <p:spPr>
          <a:xfrm flipH="1">
            <a:off x="5225312" y="2267875"/>
            <a:ext cx="3136500" cy="6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3600">
                <a:latin typeface="Proxima Nova"/>
                <a:ea typeface="Proxima Nova"/>
                <a:cs typeface="Proxima Nova"/>
                <a:sym typeface="Proxima Nova"/>
              </a:defRPr>
            </a:lvl2pPr>
            <a:lvl3pPr lvl="2" rtl="0">
              <a:spcBef>
                <a:spcPts val="0"/>
              </a:spcBef>
              <a:spcAft>
                <a:spcPts val="0"/>
              </a:spcAft>
              <a:buSzPts val="3600"/>
              <a:buNone/>
              <a:defRPr sz="3600">
                <a:latin typeface="Proxima Nova"/>
                <a:ea typeface="Proxima Nova"/>
                <a:cs typeface="Proxima Nova"/>
                <a:sym typeface="Proxima Nova"/>
              </a:defRPr>
            </a:lvl3pPr>
            <a:lvl4pPr lvl="3" rtl="0">
              <a:spcBef>
                <a:spcPts val="0"/>
              </a:spcBef>
              <a:spcAft>
                <a:spcPts val="0"/>
              </a:spcAft>
              <a:buSzPts val="3600"/>
              <a:buNone/>
              <a:defRPr sz="3600">
                <a:latin typeface="Proxima Nova"/>
                <a:ea typeface="Proxima Nova"/>
                <a:cs typeface="Proxima Nova"/>
                <a:sym typeface="Proxima Nova"/>
              </a:defRPr>
            </a:lvl4pPr>
            <a:lvl5pPr lvl="4" rtl="0">
              <a:spcBef>
                <a:spcPts val="0"/>
              </a:spcBef>
              <a:spcAft>
                <a:spcPts val="0"/>
              </a:spcAft>
              <a:buSzPts val="3600"/>
              <a:buNone/>
              <a:defRPr sz="3600">
                <a:latin typeface="Proxima Nova"/>
                <a:ea typeface="Proxima Nova"/>
                <a:cs typeface="Proxima Nova"/>
                <a:sym typeface="Proxima Nova"/>
              </a:defRPr>
            </a:lvl5pPr>
            <a:lvl6pPr lvl="5" rtl="0">
              <a:spcBef>
                <a:spcPts val="0"/>
              </a:spcBef>
              <a:spcAft>
                <a:spcPts val="0"/>
              </a:spcAft>
              <a:buSzPts val="3600"/>
              <a:buNone/>
              <a:defRPr sz="3600">
                <a:latin typeface="Proxima Nova"/>
                <a:ea typeface="Proxima Nova"/>
                <a:cs typeface="Proxima Nova"/>
                <a:sym typeface="Proxima Nova"/>
              </a:defRPr>
            </a:lvl6pPr>
            <a:lvl7pPr lvl="6" rtl="0">
              <a:spcBef>
                <a:spcPts val="0"/>
              </a:spcBef>
              <a:spcAft>
                <a:spcPts val="0"/>
              </a:spcAft>
              <a:buSzPts val="3600"/>
              <a:buNone/>
              <a:defRPr sz="3600">
                <a:latin typeface="Proxima Nova"/>
                <a:ea typeface="Proxima Nova"/>
                <a:cs typeface="Proxima Nova"/>
                <a:sym typeface="Proxima Nova"/>
              </a:defRPr>
            </a:lvl7pPr>
            <a:lvl8pPr lvl="7" rtl="0">
              <a:spcBef>
                <a:spcPts val="0"/>
              </a:spcBef>
              <a:spcAft>
                <a:spcPts val="0"/>
              </a:spcAft>
              <a:buSzPts val="3600"/>
              <a:buNone/>
              <a:defRPr sz="3600">
                <a:latin typeface="Proxima Nova"/>
                <a:ea typeface="Proxima Nova"/>
                <a:cs typeface="Proxima Nova"/>
                <a:sym typeface="Proxima Nova"/>
              </a:defRPr>
            </a:lvl8pPr>
            <a:lvl9pPr lvl="8" rtl="0">
              <a:spcBef>
                <a:spcPts val="0"/>
              </a:spcBef>
              <a:spcAft>
                <a:spcPts val="0"/>
              </a:spcAft>
              <a:buSzPts val="3600"/>
              <a:buNone/>
              <a:defRPr sz="3600">
                <a:latin typeface="Proxima Nova"/>
                <a:ea typeface="Proxima Nova"/>
                <a:cs typeface="Proxima Nova"/>
                <a:sym typeface="Proxima Nova"/>
              </a:defRPr>
            </a:lvl9pPr>
          </a:lstStyle>
          <a:p>
            <a:endParaRPr/>
          </a:p>
        </p:txBody>
      </p:sp>
      <p:sp>
        <p:nvSpPr>
          <p:cNvPr id="479" name="Google Shape;479;p9"/>
          <p:cNvSpPr txBox="1">
            <a:spLocks noGrp="1"/>
          </p:cNvSpPr>
          <p:nvPr>
            <p:ph type="subTitle" idx="1"/>
          </p:nvPr>
        </p:nvSpPr>
        <p:spPr>
          <a:xfrm flipH="1">
            <a:off x="5201078" y="3029125"/>
            <a:ext cx="31365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6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0" name="Google Shape;480;p9"/>
          <p:cNvSpPr txBox="1">
            <a:spLocks noGrp="1"/>
          </p:cNvSpPr>
          <p:nvPr>
            <p:ph type="title" idx="2" hasCustomPrompt="1"/>
          </p:nvPr>
        </p:nvSpPr>
        <p:spPr>
          <a:xfrm flipH="1">
            <a:off x="7286275" y="1478782"/>
            <a:ext cx="11202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6000">
                <a:solidFill>
                  <a:srgbClr val="FFFFFF"/>
                </a:solidFill>
                <a:latin typeface="Proxima Nova"/>
                <a:ea typeface="Proxima Nova"/>
                <a:cs typeface="Proxima Nova"/>
                <a:sym typeface="Proxima Nova"/>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481" name="Google Shape;481;p9"/>
          <p:cNvGrpSpPr/>
          <p:nvPr/>
        </p:nvGrpSpPr>
        <p:grpSpPr>
          <a:xfrm flipH="1">
            <a:off x="5105468" y="702404"/>
            <a:ext cx="3338263" cy="152372"/>
            <a:chOff x="2079825" y="470627"/>
            <a:chExt cx="3789605" cy="172973"/>
          </a:xfrm>
        </p:grpSpPr>
        <p:sp>
          <p:nvSpPr>
            <p:cNvPr id="482" name="Google Shape;482;p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3" name="Google Shape;483;p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4" name="Google Shape;484;p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5" name="Google Shape;485;p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6" name="Google Shape;486;p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7" name="Google Shape;487;p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8" name="Google Shape;488;p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9" name="Google Shape;489;p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0" name="Google Shape;490;p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1" name="Google Shape;491;p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2" name="Google Shape;492;p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3" name="Google Shape;493;p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4" name="Google Shape;494;p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5" name="Google Shape;495;p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6" name="Google Shape;496;p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7" name="Google Shape;497;p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8" name="Google Shape;498;p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9" name="Google Shape;499;p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0" name="Google Shape;500;p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1" name="Google Shape;501;p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2" name="Google Shape;502;p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3" name="Google Shape;503;p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4" name="Google Shape;504;p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5" name="Google Shape;505;p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6" name="Google Shape;506;p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7" name="Google Shape;507;p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8" name="Google Shape;508;p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9" name="Google Shape;509;p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0" name="Google Shape;510;p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1" name="Google Shape;511;p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512" name="Google Shape;512;p9"/>
          <p:cNvSpPr/>
          <p:nvPr/>
        </p:nvSpPr>
        <p:spPr>
          <a:xfrm>
            <a:off x="0" y="2794075"/>
            <a:ext cx="1713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3"/>
        <p:cNvGrpSpPr/>
        <p:nvPr/>
      </p:nvGrpSpPr>
      <p:grpSpPr>
        <a:xfrm>
          <a:off x="0" y="0"/>
          <a:ext cx="0" cy="0"/>
          <a:chOff x="0" y="0"/>
          <a:chExt cx="0" cy="0"/>
        </a:xfrm>
      </p:grpSpPr>
      <p:sp>
        <p:nvSpPr>
          <p:cNvPr id="514" name="Google Shape;514;p10"/>
          <p:cNvSpPr/>
          <p:nvPr/>
        </p:nvSpPr>
        <p:spPr>
          <a:xfrm>
            <a:off x="0" y="539513"/>
            <a:ext cx="9144000" cy="9576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10"/>
          <p:cNvGrpSpPr/>
          <p:nvPr/>
        </p:nvGrpSpPr>
        <p:grpSpPr>
          <a:xfrm>
            <a:off x="0" y="942129"/>
            <a:ext cx="2557532" cy="152372"/>
            <a:chOff x="2966113" y="470627"/>
            <a:chExt cx="2903317" cy="172973"/>
          </a:xfrm>
        </p:grpSpPr>
        <p:sp>
          <p:nvSpPr>
            <p:cNvPr id="516" name="Google Shape;516;p1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7" name="Google Shape;517;p1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8" name="Google Shape;518;p1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9" name="Google Shape;519;p1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0" name="Google Shape;520;p1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1" name="Google Shape;521;p1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2" name="Google Shape;522;p1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3" name="Google Shape;523;p1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4" name="Google Shape;524;p1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5" name="Google Shape;525;p1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6" name="Google Shape;526;p1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7" name="Google Shape;527;p1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8" name="Google Shape;528;p1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9" name="Google Shape;529;p1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0" name="Google Shape;530;p1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1" name="Google Shape;531;p1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2" name="Google Shape;532;p1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3" name="Google Shape;533;p1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4" name="Google Shape;534;p1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5" name="Google Shape;535;p1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6" name="Google Shape;536;p1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7" name="Google Shape;537;p1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8" name="Google Shape;538;p1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539" name="Google Shape;539;p10"/>
          <p:cNvGrpSpPr/>
          <p:nvPr/>
        </p:nvGrpSpPr>
        <p:grpSpPr>
          <a:xfrm>
            <a:off x="6586475" y="942129"/>
            <a:ext cx="2557532" cy="152372"/>
            <a:chOff x="2966113" y="470627"/>
            <a:chExt cx="2903317" cy="172973"/>
          </a:xfrm>
        </p:grpSpPr>
        <p:sp>
          <p:nvSpPr>
            <p:cNvPr id="540" name="Google Shape;540;p1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1" name="Google Shape;541;p1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2" name="Google Shape;542;p1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3" name="Google Shape;543;p1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4" name="Google Shape;544;p1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5" name="Google Shape;545;p1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6" name="Google Shape;546;p1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7" name="Google Shape;547;p1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8" name="Google Shape;548;p1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9" name="Google Shape;549;p1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0" name="Google Shape;550;p1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1" name="Google Shape;551;p1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2" name="Google Shape;552;p1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3" name="Google Shape;553;p1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4" name="Google Shape;554;p1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5" name="Google Shape;555;p1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6" name="Google Shape;556;p1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7" name="Google Shape;557;p1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8" name="Google Shape;558;p1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9" name="Google Shape;559;p1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0" name="Google Shape;560;p1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1" name="Google Shape;561;p1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2" name="Google Shape;562;p1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563" name="Google Shape;563;p10"/>
          <p:cNvSpPr txBox="1">
            <a:spLocks noGrp="1"/>
          </p:cNvSpPr>
          <p:nvPr>
            <p:ph type="body" idx="1"/>
          </p:nvPr>
        </p:nvSpPr>
        <p:spPr>
          <a:xfrm>
            <a:off x="2695350" y="694600"/>
            <a:ext cx="3753300" cy="6474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sz="3600">
                <a:latin typeface="NanumMyeongjo ExtraBold"/>
                <a:ea typeface="NanumMyeongjo ExtraBold"/>
                <a:cs typeface="NanumMyeongjo ExtraBold"/>
                <a:sym typeface="NanumMyeongjo Extra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1pPr>
            <a:lvl2pPr lvl="1"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2pPr>
            <a:lvl3pPr lvl="2"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3pPr>
            <a:lvl4pPr lvl="3"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4pPr>
            <a:lvl5pPr lvl="4"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5pPr>
            <a:lvl6pPr lvl="5"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6pPr>
            <a:lvl7pPr lvl="6"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7pPr>
            <a:lvl8pPr lvl="7"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8pPr>
            <a:lvl9pPr lvl="8"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rmAutofit/>
          </a:bodyPr>
          <a:lstStyle>
            <a:lvl1pPr marL="457200" lvl="0" indent="-342900">
              <a:lnSpc>
                <a:spcPct val="100000"/>
              </a:lnSpc>
              <a:spcBef>
                <a:spcPts val="0"/>
              </a:spcBef>
              <a:spcAft>
                <a:spcPts val="0"/>
              </a:spcAft>
              <a:buClr>
                <a:srgbClr val="4F5773"/>
              </a:buClr>
              <a:buSzPts val="1800"/>
              <a:buFont typeface="Proxima Nova"/>
              <a:buChar char="●"/>
              <a:defRPr sz="1800">
                <a:solidFill>
                  <a:srgbClr val="4F5773"/>
                </a:solidFill>
                <a:latin typeface="Proxima Nova"/>
                <a:ea typeface="Proxima Nova"/>
                <a:cs typeface="Proxima Nova"/>
                <a:sym typeface="Proxima Nova"/>
              </a:defRPr>
            </a:lvl1pPr>
            <a:lvl2pPr marL="914400" lvl="1"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2pPr>
            <a:lvl3pPr marL="1371600" lvl="2"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3pPr>
            <a:lvl4pPr marL="1828800" lvl="3"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4pPr>
            <a:lvl5pPr marL="2286000" lvl="4"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5pPr>
            <a:lvl6pPr marL="2743200" lvl="5"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6pPr>
            <a:lvl7pPr marL="3200400" lvl="6"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7pPr>
            <a:lvl8pPr marL="3657600" lvl="7"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8pPr>
            <a:lvl9pPr marL="4114800" lvl="8"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7"/>
        <p:cNvGrpSpPr/>
        <p:nvPr/>
      </p:nvGrpSpPr>
      <p:grpSpPr>
        <a:xfrm>
          <a:off x="0" y="0"/>
          <a:ext cx="0" cy="0"/>
          <a:chOff x="0" y="0"/>
          <a:chExt cx="0" cy="0"/>
        </a:xfrm>
      </p:grpSpPr>
      <p:sp>
        <p:nvSpPr>
          <p:cNvPr id="1518" name="Google Shape;1518;p35"/>
          <p:cNvSpPr txBox="1">
            <a:spLocks noGrp="1"/>
          </p:cNvSpPr>
          <p:nvPr>
            <p:ph type="ctrTitle"/>
          </p:nvPr>
        </p:nvSpPr>
        <p:spPr>
          <a:xfrm>
            <a:off x="1035919" y="918000"/>
            <a:ext cx="3975300" cy="23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mtClean="0"/>
              <a:t>ESG </a:t>
            </a:r>
            <a:endParaRPr dirty="0"/>
          </a:p>
          <a:p>
            <a:pPr marL="0" lvl="0" indent="0" algn="l" rtl="0">
              <a:spcBef>
                <a:spcPts val="0"/>
              </a:spcBef>
              <a:spcAft>
                <a:spcPts val="0"/>
              </a:spcAft>
              <a:buSzPts val="990"/>
              <a:buNone/>
            </a:pPr>
            <a:r>
              <a:rPr lang="en" dirty="0"/>
              <a:t>Data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57"/>
        <p:cNvGrpSpPr/>
        <p:nvPr/>
      </p:nvGrpSpPr>
      <p:grpSpPr>
        <a:xfrm>
          <a:off x="0" y="0"/>
          <a:ext cx="0" cy="0"/>
          <a:chOff x="0" y="0"/>
          <a:chExt cx="0" cy="0"/>
        </a:xfrm>
      </p:grpSpPr>
      <p:sp>
        <p:nvSpPr>
          <p:cNvPr id="1658" name="Google Shape;1658;p44"/>
          <p:cNvSpPr/>
          <p:nvPr/>
        </p:nvSpPr>
        <p:spPr>
          <a:xfrm>
            <a:off x="3988850" y="0"/>
            <a:ext cx="5155200" cy="118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0025" y="1772050"/>
            <a:ext cx="5360400" cy="1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txBox="1">
            <a:spLocks noGrp="1"/>
          </p:cNvSpPr>
          <p:nvPr>
            <p:ph type="subTitle" idx="4294967295"/>
          </p:nvPr>
        </p:nvSpPr>
        <p:spPr>
          <a:xfrm>
            <a:off x="307925" y="1367750"/>
            <a:ext cx="965700" cy="314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2"/>
                </a:solidFill>
                <a:latin typeface="NanumMyeongjo ExtraBold"/>
                <a:ea typeface="NanumMyeongjo ExtraBold"/>
                <a:cs typeface="NanumMyeongjo ExtraBold"/>
                <a:sym typeface="NanumMyeongjo ExtraBold"/>
              </a:rPr>
              <a:t>Sectors</a:t>
            </a:r>
            <a:endParaRPr>
              <a:solidFill>
                <a:schemeClr val="accent2"/>
              </a:solidFill>
              <a:latin typeface="NanumMyeongjo ExtraBold"/>
              <a:ea typeface="NanumMyeongjo ExtraBold"/>
              <a:cs typeface="NanumMyeongjo ExtraBold"/>
              <a:sym typeface="NanumMyeongjo ExtraBold"/>
            </a:endParaRPr>
          </a:p>
        </p:txBody>
      </p:sp>
      <p:sp>
        <p:nvSpPr>
          <p:cNvPr id="1661" name="Google Shape;1661;p44"/>
          <p:cNvSpPr txBox="1">
            <a:spLocks noGrp="1"/>
          </p:cNvSpPr>
          <p:nvPr>
            <p:ph type="subTitle" idx="4294967295"/>
          </p:nvPr>
        </p:nvSpPr>
        <p:spPr>
          <a:xfrm>
            <a:off x="290025" y="1772050"/>
            <a:ext cx="965700" cy="30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1</a:t>
            </a:r>
            <a:endParaRPr>
              <a:solidFill>
                <a:schemeClr val="accent3"/>
              </a:solidFill>
            </a:endParaRPr>
          </a:p>
          <a:p>
            <a:pPr marL="0" lvl="0" indent="0" algn="ctr" rtl="0">
              <a:spcBef>
                <a:spcPts val="200"/>
              </a:spcBef>
              <a:spcAft>
                <a:spcPts val="0"/>
              </a:spcAft>
              <a:buNone/>
            </a:pPr>
            <a:r>
              <a:rPr lang="en">
                <a:solidFill>
                  <a:schemeClr val="accent3"/>
                </a:solidFill>
              </a:rPr>
              <a:t>2</a:t>
            </a:r>
            <a:endParaRPr>
              <a:solidFill>
                <a:schemeClr val="accent3"/>
              </a:solidFill>
            </a:endParaRPr>
          </a:p>
          <a:p>
            <a:pPr marL="0" lvl="0" indent="0" algn="ctr" rtl="0">
              <a:spcBef>
                <a:spcPts val="200"/>
              </a:spcBef>
              <a:spcAft>
                <a:spcPts val="0"/>
              </a:spcAft>
              <a:buNone/>
            </a:pPr>
            <a:r>
              <a:rPr lang="en">
                <a:solidFill>
                  <a:schemeClr val="accent3"/>
                </a:solidFill>
              </a:rPr>
              <a:t>3</a:t>
            </a:r>
            <a:endParaRPr>
              <a:solidFill>
                <a:schemeClr val="accent3"/>
              </a:solidFill>
            </a:endParaRPr>
          </a:p>
          <a:p>
            <a:pPr marL="0" lvl="0" indent="0" algn="ctr" rtl="0">
              <a:spcBef>
                <a:spcPts val="200"/>
              </a:spcBef>
              <a:spcAft>
                <a:spcPts val="0"/>
              </a:spcAft>
              <a:buNone/>
            </a:pPr>
            <a:r>
              <a:rPr lang="en">
                <a:solidFill>
                  <a:schemeClr val="accent3"/>
                </a:solidFill>
              </a:rPr>
              <a:t>4</a:t>
            </a:r>
            <a:endParaRPr>
              <a:solidFill>
                <a:schemeClr val="accent3"/>
              </a:solidFill>
            </a:endParaRPr>
          </a:p>
          <a:p>
            <a:pPr marL="0" lvl="0" indent="0" algn="ctr" rtl="0">
              <a:spcBef>
                <a:spcPts val="200"/>
              </a:spcBef>
              <a:spcAft>
                <a:spcPts val="0"/>
              </a:spcAft>
              <a:buNone/>
            </a:pPr>
            <a:r>
              <a:rPr lang="en">
                <a:solidFill>
                  <a:srgbClr val="00C3B1"/>
                </a:solidFill>
              </a:rPr>
              <a:t>5</a:t>
            </a:r>
            <a:endParaRPr>
              <a:solidFill>
                <a:srgbClr val="00C3B1"/>
              </a:solidFill>
            </a:endParaRPr>
          </a:p>
          <a:p>
            <a:pPr marL="0" lvl="0" indent="0" algn="ctr" rtl="0">
              <a:spcBef>
                <a:spcPts val="200"/>
              </a:spcBef>
              <a:spcAft>
                <a:spcPts val="0"/>
              </a:spcAft>
              <a:buNone/>
            </a:pPr>
            <a:r>
              <a:rPr lang="en">
                <a:solidFill>
                  <a:schemeClr val="accent3"/>
                </a:solidFill>
              </a:rPr>
              <a:t>6</a:t>
            </a:r>
            <a:endParaRPr>
              <a:solidFill>
                <a:schemeClr val="accent3"/>
              </a:solidFill>
            </a:endParaRPr>
          </a:p>
          <a:p>
            <a:pPr marL="0" lvl="0" indent="0" algn="ctr" rtl="0">
              <a:spcBef>
                <a:spcPts val="200"/>
              </a:spcBef>
              <a:spcAft>
                <a:spcPts val="0"/>
              </a:spcAft>
              <a:buNone/>
            </a:pPr>
            <a:r>
              <a:rPr lang="en">
                <a:solidFill>
                  <a:schemeClr val="accent3"/>
                </a:solidFill>
              </a:rPr>
              <a:t>7</a:t>
            </a:r>
            <a:endParaRPr>
              <a:solidFill>
                <a:schemeClr val="accent3"/>
              </a:solidFill>
            </a:endParaRPr>
          </a:p>
          <a:p>
            <a:pPr marL="0" lvl="0" indent="0" algn="ctr" rtl="0">
              <a:spcBef>
                <a:spcPts val="200"/>
              </a:spcBef>
              <a:spcAft>
                <a:spcPts val="0"/>
              </a:spcAft>
              <a:buNone/>
            </a:pPr>
            <a:r>
              <a:rPr lang="en">
                <a:solidFill>
                  <a:schemeClr val="accent3"/>
                </a:solidFill>
              </a:rPr>
              <a:t>8</a:t>
            </a:r>
            <a:endParaRPr>
              <a:solidFill>
                <a:schemeClr val="accent3"/>
              </a:solidFill>
            </a:endParaRPr>
          </a:p>
          <a:p>
            <a:pPr marL="0" lvl="0" indent="0" algn="ctr" rtl="0">
              <a:spcBef>
                <a:spcPts val="200"/>
              </a:spcBef>
              <a:spcAft>
                <a:spcPts val="0"/>
              </a:spcAft>
              <a:buNone/>
            </a:pPr>
            <a:r>
              <a:rPr lang="en">
                <a:solidFill>
                  <a:schemeClr val="accent3"/>
                </a:solidFill>
              </a:rPr>
              <a:t>9</a:t>
            </a:r>
            <a:endParaRPr>
              <a:solidFill>
                <a:schemeClr val="accent3"/>
              </a:solidFill>
            </a:endParaRPr>
          </a:p>
          <a:p>
            <a:pPr marL="0" lvl="0" indent="0" algn="ctr" rtl="0">
              <a:spcBef>
                <a:spcPts val="200"/>
              </a:spcBef>
              <a:spcAft>
                <a:spcPts val="200"/>
              </a:spcAft>
              <a:buNone/>
            </a:pPr>
            <a:r>
              <a:rPr lang="en">
                <a:solidFill>
                  <a:srgbClr val="EA9999"/>
                </a:solidFill>
              </a:rPr>
              <a:t>10</a:t>
            </a:r>
            <a:endParaRPr>
              <a:solidFill>
                <a:srgbClr val="EA9999"/>
              </a:solidFill>
            </a:endParaRPr>
          </a:p>
        </p:txBody>
      </p:sp>
      <p:sp>
        <p:nvSpPr>
          <p:cNvPr id="1662" name="Google Shape;1662;p44"/>
          <p:cNvSpPr/>
          <p:nvPr/>
        </p:nvSpPr>
        <p:spPr>
          <a:xfrm rot="5400000">
            <a:off x="-310525" y="3187050"/>
            <a:ext cx="3310200" cy="1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txBox="1">
            <a:spLocks noGrp="1"/>
          </p:cNvSpPr>
          <p:nvPr>
            <p:ph type="subTitle" idx="4294967295"/>
          </p:nvPr>
        </p:nvSpPr>
        <p:spPr>
          <a:xfrm>
            <a:off x="1371625" y="1367750"/>
            <a:ext cx="2185500" cy="314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2"/>
                </a:solidFill>
                <a:latin typeface="NanumMyeongjo ExtraBold"/>
                <a:ea typeface="NanumMyeongjo ExtraBold"/>
                <a:cs typeface="NanumMyeongjo ExtraBold"/>
                <a:sym typeface="NanumMyeongjo ExtraBold"/>
              </a:rPr>
              <a:t>Default Rate</a:t>
            </a:r>
            <a:endParaRPr>
              <a:solidFill>
                <a:schemeClr val="accent2"/>
              </a:solidFill>
              <a:latin typeface="NanumMyeongjo ExtraBold"/>
              <a:ea typeface="NanumMyeongjo ExtraBold"/>
              <a:cs typeface="NanumMyeongjo ExtraBold"/>
              <a:sym typeface="NanumMyeongjo ExtraBold"/>
            </a:endParaRPr>
          </a:p>
        </p:txBody>
      </p:sp>
      <p:sp>
        <p:nvSpPr>
          <p:cNvPr id="1664" name="Google Shape;1664;p44"/>
          <p:cNvSpPr txBox="1">
            <a:spLocks noGrp="1"/>
          </p:cNvSpPr>
          <p:nvPr>
            <p:ph type="subTitle" idx="4294967295"/>
          </p:nvPr>
        </p:nvSpPr>
        <p:spPr>
          <a:xfrm>
            <a:off x="1422025" y="1772050"/>
            <a:ext cx="2059200" cy="30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52%</a:t>
            </a:r>
            <a:endParaRPr>
              <a:solidFill>
                <a:schemeClr val="accent3"/>
              </a:solidFill>
            </a:endParaRPr>
          </a:p>
          <a:p>
            <a:pPr marL="0" lvl="0" indent="0" algn="ctr" rtl="0">
              <a:spcBef>
                <a:spcPts val="200"/>
              </a:spcBef>
              <a:spcAft>
                <a:spcPts val="0"/>
              </a:spcAft>
              <a:buNone/>
            </a:pPr>
            <a:r>
              <a:rPr lang="en">
                <a:solidFill>
                  <a:schemeClr val="accent3"/>
                </a:solidFill>
              </a:rPr>
              <a:t>47%</a:t>
            </a:r>
            <a:endParaRPr>
              <a:solidFill>
                <a:schemeClr val="accent3"/>
              </a:solidFill>
            </a:endParaRPr>
          </a:p>
          <a:p>
            <a:pPr marL="0" lvl="0" indent="0" algn="ctr" rtl="0">
              <a:spcBef>
                <a:spcPts val="200"/>
              </a:spcBef>
              <a:spcAft>
                <a:spcPts val="0"/>
              </a:spcAft>
              <a:buNone/>
            </a:pPr>
            <a:r>
              <a:rPr lang="en">
                <a:solidFill>
                  <a:schemeClr val="accent3"/>
                </a:solidFill>
              </a:rPr>
              <a:t>49%</a:t>
            </a:r>
            <a:endParaRPr>
              <a:solidFill>
                <a:schemeClr val="accent3"/>
              </a:solidFill>
            </a:endParaRPr>
          </a:p>
          <a:p>
            <a:pPr marL="0" lvl="0" indent="0" algn="ctr" rtl="0">
              <a:spcBef>
                <a:spcPts val="200"/>
              </a:spcBef>
              <a:spcAft>
                <a:spcPts val="0"/>
              </a:spcAft>
              <a:buNone/>
            </a:pPr>
            <a:r>
              <a:rPr lang="en">
                <a:solidFill>
                  <a:schemeClr val="accent3"/>
                </a:solidFill>
              </a:rPr>
              <a:t>52%</a:t>
            </a:r>
            <a:endParaRPr>
              <a:solidFill>
                <a:schemeClr val="accent3"/>
              </a:solidFill>
            </a:endParaRPr>
          </a:p>
          <a:p>
            <a:pPr marL="0" lvl="0" indent="0" algn="ctr" rtl="0">
              <a:spcBef>
                <a:spcPts val="200"/>
              </a:spcBef>
              <a:spcAft>
                <a:spcPts val="0"/>
              </a:spcAft>
              <a:buNone/>
            </a:pPr>
            <a:r>
              <a:rPr lang="en">
                <a:solidFill>
                  <a:srgbClr val="00C3B1"/>
                </a:solidFill>
              </a:rPr>
              <a:t>46%</a:t>
            </a:r>
            <a:endParaRPr>
              <a:solidFill>
                <a:srgbClr val="00C3B1"/>
              </a:solidFill>
            </a:endParaRPr>
          </a:p>
          <a:p>
            <a:pPr marL="0" lvl="0" indent="0" algn="ctr" rtl="0">
              <a:spcBef>
                <a:spcPts val="200"/>
              </a:spcBef>
              <a:spcAft>
                <a:spcPts val="0"/>
              </a:spcAft>
              <a:buNone/>
            </a:pPr>
            <a:r>
              <a:rPr lang="en">
                <a:solidFill>
                  <a:schemeClr val="accent3"/>
                </a:solidFill>
              </a:rPr>
              <a:t>50%</a:t>
            </a:r>
            <a:endParaRPr>
              <a:solidFill>
                <a:schemeClr val="accent3"/>
              </a:solidFill>
            </a:endParaRPr>
          </a:p>
          <a:p>
            <a:pPr marL="0" lvl="0" indent="0" algn="ctr" rtl="0">
              <a:spcBef>
                <a:spcPts val="200"/>
              </a:spcBef>
              <a:spcAft>
                <a:spcPts val="0"/>
              </a:spcAft>
              <a:buNone/>
            </a:pPr>
            <a:r>
              <a:rPr lang="en">
                <a:solidFill>
                  <a:schemeClr val="accent3"/>
                </a:solidFill>
              </a:rPr>
              <a:t>49%</a:t>
            </a:r>
            <a:endParaRPr>
              <a:solidFill>
                <a:schemeClr val="accent3"/>
              </a:solidFill>
            </a:endParaRPr>
          </a:p>
          <a:p>
            <a:pPr marL="0" lvl="0" indent="0" algn="ctr" rtl="0">
              <a:spcBef>
                <a:spcPts val="200"/>
              </a:spcBef>
              <a:spcAft>
                <a:spcPts val="0"/>
              </a:spcAft>
              <a:buNone/>
            </a:pPr>
            <a:r>
              <a:rPr lang="en">
                <a:solidFill>
                  <a:schemeClr val="accent3"/>
                </a:solidFill>
              </a:rPr>
              <a:t>58%</a:t>
            </a:r>
            <a:endParaRPr>
              <a:solidFill>
                <a:schemeClr val="accent3"/>
              </a:solidFill>
            </a:endParaRPr>
          </a:p>
          <a:p>
            <a:pPr marL="0" lvl="0" indent="0" algn="ctr" rtl="0">
              <a:spcBef>
                <a:spcPts val="200"/>
              </a:spcBef>
              <a:spcAft>
                <a:spcPts val="0"/>
              </a:spcAft>
              <a:buNone/>
            </a:pPr>
            <a:r>
              <a:rPr lang="en">
                <a:solidFill>
                  <a:schemeClr val="accent3"/>
                </a:solidFill>
              </a:rPr>
              <a:t>45%</a:t>
            </a:r>
            <a:endParaRPr>
              <a:solidFill>
                <a:schemeClr val="accent3"/>
              </a:solidFill>
            </a:endParaRPr>
          </a:p>
          <a:p>
            <a:pPr marL="0" lvl="0" indent="0" algn="ctr" rtl="0">
              <a:spcBef>
                <a:spcPts val="200"/>
              </a:spcBef>
              <a:spcAft>
                <a:spcPts val="200"/>
              </a:spcAft>
              <a:buNone/>
            </a:pPr>
            <a:r>
              <a:rPr lang="en">
                <a:solidFill>
                  <a:srgbClr val="EA9999"/>
                </a:solidFill>
              </a:rPr>
              <a:t>65%</a:t>
            </a:r>
            <a:endParaRPr>
              <a:solidFill>
                <a:srgbClr val="EA9999"/>
              </a:solidFill>
            </a:endParaRPr>
          </a:p>
        </p:txBody>
      </p:sp>
      <p:sp>
        <p:nvSpPr>
          <p:cNvPr id="1665" name="Google Shape;1665;p44"/>
          <p:cNvSpPr/>
          <p:nvPr/>
        </p:nvSpPr>
        <p:spPr>
          <a:xfrm rot="5400000">
            <a:off x="1892975" y="3187050"/>
            <a:ext cx="3310200" cy="1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txBox="1">
            <a:spLocks noGrp="1"/>
          </p:cNvSpPr>
          <p:nvPr>
            <p:ph type="subTitle" idx="4294967295"/>
          </p:nvPr>
        </p:nvSpPr>
        <p:spPr>
          <a:xfrm>
            <a:off x="3505225" y="1367750"/>
            <a:ext cx="2127300" cy="314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2"/>
                </a:solidFill>
                <a:latin typeface="NanumMyeongjo ExtraBold"/>
                <a:ea typeface="NanumMyeongjo ExtraBold"/>
                <a:cs typeface="NanumMyeongjo ExtraBold"/>
                <a:sym typeface="NanumMyeongjo ExtraBold"/>
              </a:rPr>
              <a:t>Expected Loss</a:t>
            </a:r>
            <a:endParaRPr>
              <a:solidFill>
                <a:schemeClr val="accent2"/>
              </a:solidFill>
              <a:latin typeface="NanumMyeongjo ExtraBold"/>
              <a:ea typeface="NanumMyeongjo ExtraBold"/>
              <a:cs typeface="NanumMyeongjo ExtraBold"/>
              <a:sym typeface="NanumMyeongjo ExtraBold"/>
            </a:endParaRPr>
          </a:p>
        </p:txBody>
      </p:sp>
      <p:sp>
        <p:nvSpPr>
          <p:cNvPr id="1667" name="Google Shape;1667;p44"/>
          <p:cNvSpPr txBox="1">
            <a:spLocks noGrp="1"/>
          </p:cNvSpPr>
          <p:nvPr>
            <p:ph type="subTitle" idx="4294967295"/>
          </p:nvPr>
        </p:nvSpPr>
        <p:spPr>
          <a:xfrm>
            <a:off x="3510725" y="1772050"/>
            <a:ext cx="2059200" cy="307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accent3"/>
                </a:solidFill>
              </a:rPr>
              <a:t>$43</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$33</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$44</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$46</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rgbClr val="00C3B1"/>
                </a:solidFill>
              </a:rPr>
              <a:t>$36</a:t>
            </a:r>
            <a:endParaRPr>
              <a:solidFill>
                <a:srgbClr val="00C3B1"/>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$39</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$44</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$60</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chemeClr val="accent3"/>
                </a:solidFill>
              </a:rPr>
              <a:t>$39</a:t>
            </a:r>
            <a:endParaRPr>
              <a:solidFill>
                <a:schemeClr val="accent3"/>
              </a:solidFill>
            </a:endParaRPr>
          </a:p>
          <a:p>
            <a:pPr marL="0" lvl="0" indent="0" algn="ctr" rtl="0">
              <a:lnSpc>
                <a:spcPct val="100000"/>
              </a:lnSpc>
              <a:spcBef>
                <a:spcPts val="200"/>
              </a:spcBef>
              <a:spcAft>
                <a:spcPts val="0"/>
              </a:spcAft>
              <a:buClr>
                <a:schemeClr val="dk1"/>
              </a:buClr>
              <a:buSzPts val="1100"/>
              <a:buFont typeface="Arial"/>
              <a:buNone/>
            </a:pPr>
            <a:r>
              <a:rPr lang="en">
                <a:solidFill>
                  <a:srgbClr val="EA9999"/>
                </a:solidFill>
              </a:rPr>
              <a:t>$86</a:t>
            </a:r>
            <a:endParaRPr>
              <a:solidFill>
                <a:srgbClr val="EA9999"/>
              </a:solidFill>
            </a:endParaRPr>
          </a:p>
          <a:p>
            <a:pPr marL="0" lvl="0" indent="0" algn="ctr" rtl="0">
              <a:lnSpc>
                <a:spcPct val="100000"/>
              </a:lnSpc>
              <a:spcBef>
                <a:spcPts val="200"/>
              </a:spcBef>
              <a:spcAft>
                <a:spcPts val="0"/>
              </a:spcAft>
              <a:buNone/>
            </a:pPr>
            <a:endParaRPr>
              <a:solidFill>
                <a:schemeClr val="accent3"/>
              </a:solidFill>
            </a:endParaRPr>
          </a:p>
          <a:p>
            <a:pPr marL="0" lvl="0" indent="0" algn="ctr" rtl="0">
              <a:lnSpc>
                <a:spcPct val="100000"/>
              </a:lnSpc>
              <a:spcBef>
                <a:spcPts val="200"/>
              </a:spcBef>
              <a:spcAft>
                <a:spcPts val="0"/>
              </a:spcAft>
              <a:buNone/>
            </a:pPr>
            <a:endParaRPr>
              <a:solidFill>
                <a:schemeClr val="accent3"/>
              </a:solidFill>
            </a:endParaRPr>
          </a:p>
          <a:p>
            <a:pPr marL="0" lvl="0" indent="0" algn="ctr" rtl="0">
              <a:lnSpc>
                <a:spcPct val="100000"/>
              </a:lnSpc>
              <a:spcBef>
                <a:spcPts val="200"/>
              </a:spcBef>
              <a:spcAft>
                <a:spcPts val="200"/>
              </a:spcAft>
              <a:buNone/>
            </a:pPr>
            <a:endParaRPr>
              <a:solidFill>
                <a:schemeClr val="accent3"/>
              </a:solidFill>
            </a:endParaRPr>
          </a:p>
        </p:txBody>
      </p:sp>
      <p:sp>
        <p:nvSpPr>
          <p:cNvPr id="1668" name="Google Shape;1668;p44"/>
          <p:cNvSpPr txBox="1">
            <a:spLocks noGrp="1"/>
          </p:cNvSpPr>
          <p:nvPr>
            <p:ph type="subTitle" idx="4294967295"/>
          </p:nvPr>
        </p:nvSpPr>
        <p:spPr>
          <a:xfrm>
            <a:off x="0" y="4877575"/>
            <a:ext cx="56193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chemeClr val="accent3"/>
                </a:solidFill>
              </a:rPr>
              <a:t>*full calculation located in </a:t>
            </a:r>
            <a:r>
              <a:rPr lang="en" sz="1100" i="1">
                <a:solidFill>
                  <a:schemeClr val="accent3"/>
                </a:solidFill>
              </a:rPr>
              <a:t>Appendix: Default Loss Calculation</a:t>
            </a:r>
            <a:endParaRPr sz="1100" i="1">
              <a:solidFill>
                <a:schemeClr val="accent3"/>
              </a:solidFill>
            </a:endParaRPr>
          </a:p>
        </p:txBody>
      </p:sp>
      <p:sp>
        <p:nvSpPr>
          <p:cNvPr id="1669" name="Google Shape;1669;p44"/>
          <p:cNvSpPr txBox="1">
            <a:spLocks noGrp="1"/>
          </p:cNvSpPr>
          <p:nvPr>
            <p:ph type="title"/>
          </p:nvPr>
        </p:nvSpPr>
        <p:spPr>
          <a:xfrm>
            <a:off x="7999850" y="1182600"/>
            <a:ext cx="1144200" cy="3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accent3"/>
                </a:solidFill>
                <a:latin typeface="Nanum Myeongjo"/>
                <a:ea typeface="Nanum Myeongjo"/>
                <a:cs typeface="Nanum Myeongjo"/>
                <a:sym typeface="Nanum Myeongjo"/>
              </a:rPr>
              <a:t>$ in million USD</a:t>
            </a:r>
            <a:endParaRPr sz="1000">
              <a:solidFill>
                <a:schemeClr val="accent3"/>
              </a:solidFill>
              <a:latin typeface="Nanum Myeongjo"/>
              <a:ea typeface="Nanum Myeongjo"/>
              <a:cs typeface="Nanum Myeongjo"/>
              <a:sym typeface="Nanum Myeongjo"/>
            </a:endParaRPr>
          </a:p>
        </p:txBody>
      </p:sp>
      <p:sp>
        <p:nvSpPr>
          <p:cNvPr id="1670" name="Google Shape;1670;p44"/>
          <p:cNvSpPr/>
          <p:nvPr/>
        </p:nvSpPr>
        <p:spPr>
          <a:xfrm>
            <a:off x="5840425" y="1772075"/>
            <a:ext cx="3082500" cy="3079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txBox="1">
            <a:spLocks noGrp="1"/>
          </p:cNvSpPr>
          <p:nvPr>
            <p:ph type="title" idx="4294967295"/>
          </p:nvPr>
        </p:nvSpPr>
        <p:spPr>
          <a:xfrm>
            <a:off x="5976250" y="1781200"/>
            <a:ext cx="2946600" cy="3060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050">
                <a:latin typeface="Proxima Nova"/>
                <a:ea typeface="Proxima Nova"/>
                <a:cs typeface="Proxima Nova"/>
                <a:sym typeface="Proxima Nova"/>
              </a:rPr>
              <a:t>Default Probability and Expected Loss is the</a:t>
            </a:r>
            <a:r>
              <a:rPr lang="en" sz="1050">
                <a:solidFill>
                  <a:srgbClr val="4F5773"/>
                </a:solidFill>
                <a:latin typeface="Proxima Nova"/>
                <a:ea typeface="Proxima Nova"/>
                <a:cs typeface="Proxima Nova"/>
                <a:sym typeface="Proxima Nova"/>
              </a:rPr>
              <a:t> </a:t>
            </a:r>
            <a:r>
              <a:rPr lang="en" sz="1050" b="1">
                <a:solidFill>
                  <a:srgbClr val="E06666"/>
                </a:solidFill>
                <a:latin typeface="Proxima Nova"/>
                <a:ea typeface="Proxima Nova"/>
                <a:cs typeface="Proxima Nova"/>
                <a:sym typeface="Proxima Nova"/>
              </a:rPr>
              <a:t>Highest for Sector 10</a:t>
            </a:r>
            <a:r>
              <a:rPr lang="en" sz="1050">
                <a:solidFill>
                  <a:srgbClr val="4F5773"/>
                </a:solidFill>
                <a:latin typeface="Proxima Nova"/>
                <a:ea typeface="Proxima Nova"/>
                <a:cs typeface="Proxima Nova"/>
                <a:sym typeface="Proxima Nova"/>
              </a:rPr>
              <a:t> and </a:t>
            </a:r>
            <a:r>
              <a:rPr lang="en" sz="1050" b="1">
                <a:solidFill>
                  <a:srgbClr val="00C3B1"/>
                </a:solidFill>
                <a:latin typeface="Proxima Nova"/>
                <a:ea typeface="Proxima Nova"/>
                <a:cs typeface="Proxima Nova"/>
                <a:sym typeface="Proxima Nova"/>
              </a:rPr>
              <a:t>Lowest for Sector 5</a:t>
            </a:r>
            <a:r>
              <a:rPr lang="en" sz="1050">
                <a:solidFill>
                  <a:srgbClr val="4F5773"/>
                </a:solidFill>
                <a:latin typeface="Proxima Nova"/>
                <a:ea typeface="Proxima Nova"/>
                <a:cs typeface="Proxima Nova"/>
                <a:sym typeface="Proxima Nova"/>
              </a:rPr>
              <a:t>.</a:t>
            </a:r>
            <a:endParaRPr sz="1050">
              <a:solidFill>
                <a:srgbClr val="4F5773"/>
              </a:solidFill>
              <a:latin typeface="Proxima Nova"/>
              <a:ea typeface="Proxima Nova"/>
              <a:cs typeface="Proxima Nova"/>
              <a:sym typeface="Proxima Nova"/>
            </a:endParaRPr>
          </a:p>
          <a:p>
            <a:pPr marL="0" lvl="0" indent="0" algn="l" rtl="0">
              <a:spcBef>
                <a:spcPts val="0"/>
              </a:spcBef>
              <a:spcAft>
                <a:spcPts val="0"/>
              </a:spcAft>
              <a:buNone/>
            </a:pPr>
            <a:endParaRPr sz="1050">
              <a:latin typeface="Proxima Nova"/>
              <a:ea typeface="Proxima Nova"/>
              <a:cs typeface="Proxima Nova"/>
              <a:sym typeface="Proxima Nova"/>
            </a:endParaRPr>
          </a:p>
          <a:p>
            <a:pPr marL="0" lvl="0" indent="0" algn="l" rtl="0">
              <a:spcBef>
                <a:spcPts val="0"/>
              </a:spcBef>
              <a:spcAft>
                <a:spcPts val="0"/>
              </a:spcAft>
              <a:buNone/>
            </a:pPr>
            <a:r>
              <a:rPr lang="en" sz="1050">
                <a:latin typeface="Proxima Nova"/>
                <a:ea typeface="Proxima Nova"/>
                <a:cs typeface="Proxima Nova"/>
                <a:sym typeface="Proxima Nova"/>
              </a:rPr>
              <a:t>In general, higher default rates lead to higher expected loss.</a:t>
            </a:r>
            <a:endParaRPr sz="1050">
              <a:latin typeface="Proxima Nova"/>
              <a:ea typeface="Proxima Nova"/>
              <a:cs typeface="Proxima Nova"/>
              <a:sym typeface="Proxima Nova"/>
            </a:endParaRPr>
          </a:p>
          <a:p>
            <a:pPr marL="0" lvl="0" indent="0" algn="l" rtl="0">
              <a:spcBef>
                <a:spcPts val="0"/>
              </a:spcBef>
              <a:spcAft>
                <a:spcPts val="0"/>
              </a:spcAft>
              <a:buNone/>
            </a:pPr>
            <a:endParaRPr sz="1050">
              <a:latin typeface="Proxima Nova"/>
              <a:ea typeface="Proxima Nova"/>
              <a:cs typeface="Proxima Nova"/>
              <a:sym typeface="Proxima Nova"/>
            </a:endParaRPr>
          </a:p>
        </p:txBody>
      </p:sp>
      <p:sp>
        <p:nvSpPr>
          <p:cNvPr id="1672" name="Google Shape;1672;p44"/>
          <p:cNvSpPr txBox="1">
            <a:spLocks noGrp="1"/>
          </p:cNvSpPr>
          <p:nvPr>
            <p:ph type="title"/>
          </p:nvPr>
        </p:nvSpPr>
        <p:spPr>
          <a:xfrm>
            <a:off x="286925" y="539500"/>
            <a:ext cx="8271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Expected Loss</a:t>
            </a:r>
            <a:endParaRPr/>
          </a:p>
        </p:txBody>
      </p:sp>
      <p:sp>
        <p:nvSpPr>
          <p:cNvPr id="1673" name="Google Shape;1673;p44"/>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45"/>
          <p:cNvGrpSpPr/>
          <p:nvPr/>
        </p:nvGrpSpPr>
        <p:grpSpPr>
          <a:xfrm>
            <a:off x="5844050" y="1712975"/>
            <a:ext cx="3065175" cy="2533200"/>
            <a:chOff x="5844050" y="1712975"/>
            <a:chExt cx="3065175" cy="2533200"/>
          </a:xfrm>
        </p:grpSpPr>
        <p:sp>
          <p:nvSpPr>
            <p:cNvPr id="1679" name="Google Shape;1679;p45"/>
            <p:cNvSpPr/>
            <p:nvPr/>
          </p:nvSpPr>
          <p:spPr>
            <a:xfrm>
              <a:off x="5844050" y="1712975"/>
              <a:ext cx="3065100" cy="253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5"/>
            <p:cNvSpPr txBox="1"/>
            <p:nvPr/>
          </p:nvSpPr>
          <p:spPr>
            <a:xfrm>
              <a:off x="5988050" y="2386925"/>
              <a:ext cx="2921175" cy="1384964"/>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300" b="1" dirty="0">
                  <a:solidFill>
                    <a:srgbClr val="00C3B1"/>
                  </a:solidFill>
                  <a:latin typeface="Proxima Nova"/>
                  <a:ea typeface="Proxima Nova"/>
                  <a:cs typeface="Proxima Nova"/>
                  <a:sym typeface="Proxima Nova"/>
                </a:rPr>
                <a:t>Overenthusiastic</a:t>
              </a:r>
              <a:endParaRPr sz="1300" b="1" dirty="0">
                <a:solidFill>
                  <a:srgbClr val="00C3B1"/>
                </a:solidFill>
                <a:latin typeface="Proxima Nova"/>
                <a:ea typeface="Proxima Nova"/>
                <a:cs typeface="Proxima Nova"/>
                <a:sym typeface="Proxima Nova"/>
              </a:endParaRPr>
            </a:p>
            <a:p>
              <a:pPr marL="457200" lvl="0" indent="0" algn="l" rtl="0">
                <a:lnSpc>
                  <a:spcPct val="200000"/>
                </a:lnSpc>
                <a:spcBef>
                  <a:spcPts val="0"/>
                </a:spcBef>
                <a:spcAft>
                  <a:spcPts val="0"/>
                </a:spcAft>
                <a:buNone/>
              </a:pPr>
              <a:r>
                <a:rPr lang="en" sz="1300" dirty="0">
                  <a:solidFill>
                    <a:srgbClr val="4F5773"/>
                  </a:solidFill>
                  <a:latin typeface="Proxima Nova"/>
                  <a:ea typeface="Proxima Nova"/>
                  <a:cs typeface="Proxima Nova"/>
                  <a:sym typeface="Proxima Nova"/>
                </a:rPr>
                <a:t>Clear Upward Trend:</a:t>
              </a:r>
              <a:endParaRPr sz="1300" dirty="0">
                <a:solidFill>
                  <a:srgbClr val="4F5773"/>
                </a:solidFill>
                <a:latin typeface="Proxima Nova"/>
                <a:ea typeface="Proxima Nova"/>
                <a:cs typeface="Proxima Nova"/>
                <a:sym typeface="Proxima Nova"/>
              </a:endParaRPr>
            </a:p>
            <a:p>
              <a:pPr marL="914400" lvl="1" indent="-311150" algn="l" rtl="0">
                <a:lnSpc>
                  <a:spcPct val="200000"/>
                </a:lnSpc>
                <a:spcBef>
                  <a:spcPts val="0"/>
                </a:spcBef>
                <a:spcAft>
                  <a:spcPts val="0"/>
                </a:spcAft>
                <a:buClr>
                  <a:srgbClr val="4F5773"/>
                </a:buClr>
                <a:buSzPts val="1300"/>
                <a:buFont typeface="Proxima Nova"/>
                <a:buChar char="○"/>
              </a:pPr>
              <a:r>
                <a:rPr lang="en" sz="1300" dirty="0">
                  <a:solidFill>
                    <a:srgbClr val="4F5773"/>
                  </a:solidFill>
                  <a:latin typeface="Proxima Nova"/>
                  <a:ea typeface="Proxima Nova"/>
                  <a:cs typeface="Proxima Nova"/>
                  <a:sym typeface="Proxima Nova"/>
                </a:rPr>
                <a:t>Sector 5</a:t>
              </a:r>
              <a:endParaRPr sz="1300" dirty="0">
                <a:solidFill>
                  <a:srgbClr val="4F5773"/>
                </a:solidFill>
                <a:latin typeface="Proxima Nova"/>
                <a:ea typeface="Proxima Nova"/>
                <a:cs typeface="Proxima Nova"/>
                <a:sym typeface="Proxima Nova"/>
              </a:endParaRPr>
            </a:p>
          </p:txBody>
        </p:sp>
      </p:grpSp>
      <p:sp>
        <p:nvSpPr>
          <p:cNvPr id="1681" name="Google Shape;1681;p45"/>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2" name="Google Shape;1682;p45"/>
          <p:cNvPicPr preferRelativeResize="0"/>
          <p:nvPr/>
        </p:nvPicPr>
        <p:blipFill rotWithShape="1">
          <a:blip r:embed="rId3">
            <a:alphaModFix/>
          </a:blip>
          <a:srcRect l="5188" t="19390" r="1986" b="12284"/>
          <a:stretch/>
        </p:blipFill>
        <p:spPr>
          <a:xfrm>
            <a:off x="252700" y="1712975"/>
            <a:ext cx="5353450" cy="2533250"/>
          </a:xfrm>
          <a:prstGeom prst="rect">
            <a:avLst/>
          </a:prstGeom>
          <a:noFill/>
          <a:ln w="9525" cap="flat" cmpd="sng">
            <a:solidFill>
              <a:schemeClr val="dk2"/>
            </a:solidFill>
            <a:prstDash val="solid"/>
            <a:round/>
            <a:headEnd type="none" w="sm" len="sm"/>
            <a:tailEnd type="none" w="sm" len="sm"/>
          </a:ln>
        </p:spPr>
      </p:pic>
      <p:sp>
        <p:nvSpPr>
          <p:cNvPr id="1683" name="Google Shape;1683;p45"/>
          <p:cNvSpPr txBox="1">
            <a:spLocks noGrp="1"/>
          </p:cNvSpPr>
          <p:nvPr>
            <p:ph type="title"/>
          </p:nvPr>
        </p:nvSpPr>
        <p:spPr>
          <a:xfrm>
            <a:off x="307900" y="539500"/>
            <a:ext cx="4738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Sector Default Rate Trend</a:t>
            </a:r>
            <a:endParaRPr/>
          </a:p>
        </p:txBody>
      </p:sp>
      <p:sp>
        <p:nvSpPr>
          <p:cNvPr id="1684" name="Google Shape;1684;p45"/>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8"/>
                                        </p:tgtEl>
                                        <p:attrNameLst>
                                          <p:attrName>style.visibility</p:attrName>
                                        </p:attrNameLst>
                                      </p:cBhvr>
                                      <p:to>
                                        <p:strVal val="visible"/>
                                      </p:to>
                                    </p:set>
                                    <p:animEffect transition="in" filter="fade">
                                      <p:cBhvr>
                                        <p:cTn id="7" dur="20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46"/>
          <p:cNvSpPr/>
          <p:nvPr/>
        </p:nvSpPr>
        <p:spPr>
          <a:xfrm>
            <a:off x="3030700" y="0"/>
            <a:ext cx="2119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0" name="Google Shape;1690;p46"/>
          <p:cNvPicPr preferRelativeResize="0"/>
          <p:nvPr/>
        </p:nvPicPr>
        <p:blipFill rotWithShape="1">
          <a:blip r:embed="rId3">
            <a:alphaModFix/>
          </a:blip>
          <a:srcRect l="5948" t="19764" r="1690" b="12245"/>
          <a:stretch/>
        </p:blipFill>
        <p:spPr>
          <a:xfrm>
            <a:off x="252700" y="1712975"/>
            <a:ext cx="5353450" cy="2533250"/>
          </a:xfrm>
          <a:prstGeom prst="rect">
            <a:avLst/>
          </a:prstGeom>
          <a:noFill/>
          <a:ln w="9525" cap="flat" cmpd="sng">
            <a:solidFill>
              <a:schemeClr val="dk2"/>
            </a:solidFill>
            <a:prstDash val="solid"/>
            <a:round/>
            <a:headEnd type="none" w="sm" len="sm"/>
            <a:tailEnd type="none" w="sm" len="sm"/>
          </a:ln>
        </p:spPr>
      </p:pic>
      <p:sp>
        <p:nvSpPr>
          <p:cNvPr id="1691" name="Google Shape;1691;p46"/>
          <p:cNvSpPr/>
          <p:nvPr/>
        </p:nvSpPr>
        <p:spPr>
          <a:xfrm>
            <a:off x="5844050" y="1712975"/>
            <a:ext cx="3065100" cy="253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6"/>
          <p:cNvSpPr txBox="1"/>
          <p:nvPr/>
        </p:nvSpPr>
        <p:spPr>
          <a:xfrm>
            <a:off x="5937250" y="2386950"/>
            <a:ext cx="2971950" cy="1384964"/>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300" b="1" dirty="0">
                <a:solidFill>
                  <a:srgbClr val="00C3B1"/>
                </a:solidFill>
                <a:latin typeface="Proxima Nova"/>
                <a:ea typeface="Proxima Nova"/>
                <a:cs typeface="Proxima Nova"/>
                <a:sym typeface="Proxima Nova"/>
              </a:rPr>
              <a:t>Cautious</a:t>
            </a:r>
            <a:endParaRPr sz="1300" b="1" dirty="0">
              <a:solidFill>
                <a:srgbClr val="00C3B1"/>
              </a:solidFill>
              <a:latin typeface="Proxima Nova"/>
              <a:ea typeface="Proxima Nova"/>
              <a:cs typeface="Proxima Nova"/>
              <a:sym typeface="Proxima Nova"/>
            </a:endParaRPr>
          </a:p>
          <a:p>
            <a:pPr marL="457200" lvl="0" indent="0" algn="l" rtl="0">
              <a:lnSpc>
                <a:spcPct val="200000"/>
              </a:lnSpc>
              <a:spcBef>
                <a:spcPts val="0"/>
              </a:spcBef>
              <a:spcAft>
                <a:spcPts val="0"/>
              </a:spcAft>
              <a:buNone/>
            </a:pPr>
            <a:r>
              <a:rPr lang="en" sz="1300" dirty="0">
                <a:solidFill>
                  <a:srgbClr val="4F5773"/>
                </a:solidFill>
                <a:latin typeface="Proxima Nova"/>
                <a:ea typeface="Proxima Nova"/>
                <a:cs typeface="Proxima Nova"/>
                <a:sym typeface="Proxima Nova"/>
              </a:rPr>
              <a:t>Clear Downward Trend: </a:t>
            </a:r>
            <a:endParaRPr sz="1300" dirty="0">
              <a:solidFill>
                <a:srgbClr val="4F5773"/>
              </a:solidFill>
              <a:latin typeface="Proxima Nova"/>
              <a:ea typeface="Proxima Nova"/>
              <a:cs typeface="Proxima Nova"/>
              <a:sym typeface="Proxima Nova"/>
            </a:endParaRPr>
          </a:p>
          <a:p>
            <a:pPr marL="914400" lvl="1" indent="-311150" algn="l" rtl="0">
              <a:lnSpc>
                <a:spcPct val="200000"/>
              </a:lnSpc>
              <a:spcBef>
                <a:spcPts val="0"/>
              </a:spcBef>
              <a:spcAft>
                <a:spcPts val="0"/>
              </a:spcAft>
              <a:buClr>
                <a:srgbClr val="4F5773"/>
              </a:buClr>
              <a:buSzPts val="1300"/>
              <a:buFont typeface="Proxima Nova"/>
              <a:buChar char="○"/>
            </a:pPr>
            <a:r>
              <a:rPr lang="en" sz="1300" dirty="0">
                <a:solidFill>
                  <a:srgbClr val="4F5773"/>
                </a:solidFill>
                <a:latin typeface="Proxima Nova"/>
                <a:ea typeface="Proxima Nova"/>
                <a:cs typeface="Proxima Nova"/>
                <a:sym typeface="Proxima Nova"/>
              </a:rPr>
              <a:t>Sectors 2, 3, 4, and 10</a:t>
            </a:r>
            <a:endParaRPr sz="1300" dirty="0">
              <a:solidFill>
                <a:srgbClr val="4F5773"/>
              </a:solidFill>
              <a:latin typeface="Proxima Nova"/>
              <a:ea typeface="Proxima Nova"/>
              <a:cs typeface="Proxima Nova"/>
              <a:sym typeface="Proxima Nova"/>
            </a:endParaRPr>
          </a:p>
        </p:txBody>
      </p:sp>
      <p:sp>
        <p:nvSpPr>
          <p:cNvPr id="1693" name="Google Shape;1693;p46"/>
          <p:cNvSpPr txBox="1">
            <a:spLocks noGrp="1"/>
          </p:cNvSpPr>
          <p:nvPr>
            <p:ph type="title"/>
          </p:nvPr>
        </p:nvSpPr>
        <p:spPr>
          <a:xfrm>
            <a:off x="307900" y="539500"/>
            <a:ext cx="4738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Sector Default Rate Trend</a:t>
            </a:r>
            <a:endParaRPr/>
          </a:p>
        </p:txBody>
      </p:sp>
      <p:sp>
        <p:nvSpPr>
          <p:cNvPr id="1694" name="Google Shape;1694;p46"/>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701" name="Google Shape;1701;p47"/>
          <p:cNvSpPr/>
          <p:nvPr/>
        </p:nvSpPr>
        <p:spPr>
          <a:xfrm>
            <a:off x="5844050" y="1712975"/>
            <a:ext cx="3065100" cy="253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2;p46"/>
          <p:cNvSpPr txBox="1"/>
          <p:nvPr/>
        </p:nvSpPr>
        <p:spPr>
          <a:xfrm>
            <a:off x="5937250" y="2386950"/>
            <a:ext cx="2971950" cy="1384964"/>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300" b="1" dirty="0" smtClean="0">
                <a:solidFill>
                  <a:srgbClr val="00C3B1"/>
                </a:solidFill>
                <a:latin typeface="Proxima Nova"/>
                <a:ea typeface="Proxima Nova"/>
                <a:cs typeface="Proxima Nova"/>
                <a:sym typeface="Proxima Nova"/>
              </a:rPr>
              <a:t>Indecisive</a:t>
            </a:r>
            <a:endParaRPr sz="1300" b="1" dirty="0">
              <a:solidFill>
                <a:srgbClr val="00C3B1"/>
              </a:solidFill>
              <a:latin typeface="Proxima Nova"/>
              <a:ea typeface="Proxima Nova"/>
              <a:cs typeface="Proxima Nova"/>
              <a:sym typeface="Proxima Nova"/>
            </a:endParaRPr>
          </a:p>
          <a:p>
            <a:pPr marL="457200" lvl="0">
              <a:lnSpc>
                <a:spcPct val="200000"/>
              </a:lnSpc>
            </a:pPr>
            <a:r>
              <a:rPr lang="en-US" sz="1300" dirty="0">
                <a:solidFill>
                  <a:srgbClr val="4F5773"/>
                </a:solidFill>
                <a:latin typeface="Proxima Nova"/>
                <a:ea typeface="Proxima Nova"/>
                <a:cs typeface="Proxima Nova"/>
                <a:sym typeface="Proxima Nova"/>
              </a:rPr>
              <a:t>Volatile and Reversing </a:t>
            </a:r>
            <a:r>
              <a:rPr lang="en-US" sz="1300" dirty="0" smtClean="0">
                <a:solidFill>
                  <a:srgbClr val="4F5773"/>
                </a:solidFill>
                <a:latin typeface="Proxima Nova"/>
                <a:ea typeface="Proxima Nova"/>
                <a:cs typeface="Proxima Nova"/>
                <a:sym typeface="Proxima Nova"/>
              </a:rPr>
              <a:t>Trend:</a:t>
            </a:r>
            <a:endParaRPr lang="en-US" sz="1300" dirty="0">
              <a:solidFill>
                <a:srgbClr val="4F5773"/>
              </a:solidFill>
              <a:latin typeface="Proxima Nova"/>
              <a:ea typeface="Proxima Nova"/>
              <a:cs typeface="Proxima Nova"/>
              <a:sym typeface="Proxima Nova"/>
            </a:endParaRPr>
          </a:p>
          <a:p>
            <a:pPr marL="914400" lvl="1" indent="-311150">
              <a:lnSpc>
                <a:spcPct val="200000"/>
              </a:lnSpc>
              <a:buClr>
                <a:srgbClr val="4F5773"/>
              </a:buClr>
              <a:buSzPts val="1300"/>
              <a:buFont typeface="Proxima Nova"/>
              <a:buChar char="○"/>
            </a:pPr>
            <a:r>
              <a:rPr lang="en-US" sz="1300" dirty="0">
                <a:solidFill>
                  <a:srgbClr val="4F5773"/>
                </a:solidFill>
                <a:latin typeface="Proxima Nova"/>
                <a:ea typeface="Proxima Nova"/>
                <a:cs typeface="Proxima Nova"/>
                <a:sym typeface="Proxima Nova"/>
              </a:rPr>
              <a:t>Sectors </a:t>
            </a:r>
            <a:r>
              <a:rPr lang="en-US" sz="1300" dirty="0" smtClean="0">
                <a:solidFill>
                  <a:srgbClr val="4F5773"/>
                </a:solidFill>
                <a:latin typeface="Proxima Nova"/>
                <a:ea typeface="Proxima Nova"/>
                <a:cs typeface="Proxima Nova"/>
                <a:sym typeface="Proxima Nova"/>
              </a:rPr>
              <a:t>6 and 8</a:t>
            </a:r>
            <a:endParaRPr lang="en-US" sz="1300" dirty="0">
              <a:solidFill>
                <a:srgbClr val="4F5773"/>
              </a:solidFill>
              <a:latin typeface="Proxima Nova"/>
              <a:ea typeface="Proxima Nova"/>
              <a:cs typeface="Proxima Nova"/>
              <a:sym typeface="Proxima Nova"/>
            </a:endParaRPr>
          </a:p>
        </p:txBody>
      </p:sp>
      <p:sp>
        <p:nvSpPr>
          <p:cNvPr id="1699" name="Google Shape;1699;p47"/>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0" name="Google Shape;1700;p47"/>
          <p:cNvPicPr preferRelativeResize="0"/>
          <p:nvPr/>
        </p:nvPicPr>
        <p:blipFill rotWithShape="1">
          <a:blip r:embed="rId3">
            <a:alphaModFix/>
          </a:blip>
          <a:srcRect l="5868" t="18838" r="682" b="12380"/>
          <a:stretch/>
        </p:blipFill>
        <p:spPr>
          <a:xfrm>
            <a:off x="252700" y="1712975"/>
            <a:ext cx="5353450" cy="2533250"/>
          </a:xfrm>
          <a:prstGeom prst="rect">
            <a:avLst/>
          </a:prstGeom>
          <a:noFill/>
          <a:ln w="9525" cap="flat" cmpd="sng">
            <a:solidFill>
              <a:schemeClr val="dk2"/>
            </a:solidFill>
            <a:prstDash val="solid"/>
            <a:round/>
            <a:headEnd type="none" w="sm" len="sm"/>
            <a:tailEnd type="none" w="sm" len="sm"/>
          </a:ln>
        </p:spPr>
      </p:pic>
      <p:sp>
        <p:nvSpPr>
          <p:cNvPr id="1703" name="Google Shape;1703;p47"/>
          <p:cNvSpPr txBox="1">
            <a:spLocks noGrp="1"/>
          </p:cNvSpPr>
          <p:nvPr>
            <p:ph type="title"/>
          </p:nvPr>
        </p:nvSpPr>
        <p:spPr>
          <a:xfrm>
            <a:off x="307900" y="539500"/>
            <a:ext cx="4738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Sector Default Rate Trend</a:t>
            </a:r>
            <a:endParaRPr/>
          </a:p>
        </p:txBody>
      </p:sp>
      <p:sp>
        <p:nvSpPr>
          <p:cNvPr id="1704" name="Google Shape;1704;p47"/>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11" name="Google Shape;1711;p48"/>
          <p:cNvSpPr/>
          <p:nvPr/>
        </p:nvSpPr>
        <p:spPr>
          <a:xfrm>
            <a:off x="5844050" y="1712975"/>
            <a:ext cx="3065100" cy="253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2;p46"/>
          <p:cNvSpPr txBox="1"/>
          <p:nvPr/>
        </p:nvSpPr>
        <p:spPr>
          <a:xfrm>
            <a:off x="5937250" y="2386950"/>
            <a:ext cx="2971950" cy="1384964"/>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300" b="1" dirty="0" smtClean="0">
                <a:solidFill>
                  <a:srgbClr val="00C3B1"/>
                </a:solidFill>
                <a:latin typeface="Proxima Nova"/>
                <a:ea typeface="Proxima Nova"/>
                <a:cs typeface="Proxima Nova"/>
                <a:sym typeface="Proxima Nova"/>
              </a:rPr>
              <a:t>Misfits</a:t>
            </a:r>
            <a:endParaRPr sz="1300" b="1" dirty="0">
              <a:solidFill>
                <a:srgbClr val="00C3B1"/>
              </a:solidFill>
              <a:latin typeface="Proxima Nova"/>
              <a:ea typeface="Proxima Nova"/>
              <a:cs typeface="Proxima Nova"/>
              <a:sym typeface="Proxima Nova"/>
            </a:endParaRPr>
          </a:p>
          <a:p>
            <a:pPr marL="457200" lvl="0">
              <a:lnSpc>
                <a:spcPct val="200000"/>
              </a:lnSpc>
            </a:pPr>
            <a:r>
              <a:rPr lang="en-US" sz="1300" dirty="0" smtClean="0">
                <a:solidFill>
                  <a:srgbClr val="4F5773"/>
                </a:solidFill>
                <a:latin typeface="Proxima Nova"/>
                <a:ea typeface="Proxima Nova"/>
                <a:cs typeface="Proxima Nova"/>
                <a:sym typeface="Proxima Nova"/>
              </a:rPr>
              <a:t>Inconclusive:</a:t>
            </a:r>
            <a:endParaRPr lang="en-US" sz="1300" dirty="0">
              <a:solidFill>
                <a:srgbClr val="4F5773"/>
              </a:solidFill>
              <a:latin typeface="Proxima Nova"/>
              <a:ea typeface="Proxima Nova"/>
              <a:cs typeface="Proxima Nova"/>
              <a:sym typeface="Proxima Nova"/>
            </a:endParaRPr>
          </a:p>
          <a:p>
            <a:pPr marL="914400" lvl="1" indent="-311150">
              <a:lnSpc>
                <a:spcPct val="200000"/>
              </a:lnSpc>
              <a:buClr>
                <a:srgbClr val="4F5773"/>
              </a:buClr>
              <a:buSzPts val="1300"/>
              <a:buFont typeface="Proxima Nova"/>
              <a:buChar char="○"/>
            </a:pPr>
            <a:r>
              <a:rPr lang="en-US" sz="1300" dirty="0" smtClean="0">
                <a:solidFill>
                  <a:srgbClr val="4F5773"/>
                </a:solidFill>
                <a:latin typeface="Proxima Nova"/>
                <a:ea typeface="Proxima Nova"/>
                <a:cs typeface="Proxima Nova"/>
                <a:sym typeface="Proxima Nova"/>
              </a:rPr>
              <a:t>Sectors 1, 7, and 9</a:t>
            </a:r>
            <a:endParaRPr lang="en-US" sz="1300" dirty="0">
              <a:solidFill>
                <a:srgbClr val="4F5773"/>
              </a:solidFill>
              <a:latin typeface="Proxima Nova"/>
              <a:ea typeface="Proxima Nova"/>
              <a:cs typeface="Proxima Nova"/>
              <a:sym typeface="Proxima Nova"/>
            </a:endParaRPr>
          </a:p>
        </p:txBody>
      </p:sp>
      <p:sp>
        <p:nvSpPr>
          <p:cNvPr id="1709" name="Google Shape;1709;p48"/>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0" name="Google Shape;1710;p48"/>
          <p:cNvPicPr preferRelativeResize="0"/>
          <p:nvPr/>
        </p:nvPicPr>
        <p:blipFill rotWithShape="1">
          <a:blip r:embed="rId3">
            <a:alphaModFix/>
          </a:blip>
          <a:srcRect l="5719" t="17892" r="822" b="13317"/>
          <a:stretch/>
        </p:blipFill>
        <p:spPr>
          <a:xfrm>
            <a:off x="252700" y="1712975"/>
            <a:ext cx="5353450" cy="2533250"/>
          </a:xfrm>
          <a:prstGeom prst="rect">
            <a:avLst/>
          </a:prstGeom>
          <a:noFill/>
          <a:ln w="9525" cap="flat" cmpd="sng">
            <a:solidFill>
              <a:schemeClr val="dk2"/>
            </a:solidFill>
            <a:prstDash val="solid"/>
            <a:round/>
            <a:headEnd type="none" w="sm" len="sm"/>
            <a:tailEnd type="none" w="sm" len="sm"/>
          </a:ln>
        </p:spPr>
      </p:pic>
      <p:sp>
        <p:nvSpPr>
          <p:cNvPr id="1713" name="Google Shape;1713;p48"/>
          <p:cNvSpPr txBox="1">
            <a:spLocks noGrp="1"/>
          </p:cNvSpPr>
          <p:nvPr>
            <p:ph type="title"/>
          </p:nvPr>
        </p:nvSpPr>
        <p:spPr>
          <a:xfrm>
            <a:off x="307900" y="539500"/>
            <a:ext cx="4738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Sector Default Rate Trend</a:t>
            </a:r>
            <a:endParaRPr/>
          </a:p>
        </p:txBody>
      </p:sp>
      <p:sp>
        <p:nvSpPr>
          <p:cNvPr id="1714" name="Google Shape;1714;p48"/>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graphicFrame>
        <p:nvGraphicFramePr>
          <p:cNvPr id="1719" name="Google Shape;1719;p49"/>
          <p:cNvGraphicFramePr/>
          <p:nvPr/>
        </p:nvGraphicFramePr>
        <p:xfrm>
          <a:off x="231700" y="1404682"/>
          <a:ext cx="6601975" cy="2944425"/>
        </p:xfrm>
        <a:graphic>
          <a:graphicData uri="http://schemas.openxmlformats.org/drawingml/2006/table">
            <a:tbl>
              <a:tblPr>
                <a:noFill/>
                <a:tableStyleId>{69C3A4B4-2FBC-4755-A632-6BF30D80FA91}</a:tableStyleId>
              </a:tblPr>
              <a:tblGrid>
                <a:gridCol w="983075">
                  <a:extLst>
                    <a:ext uri="{9D8B030D-6E8A-4147-A177-3AD203B41FA5}">
                      <a16:colId xmlns:a16="http://schemas.microsoft.com/office/drawing/2014/main" val="20000"/>
                    </a:ext>
                  </a:extLst>
                </a:gridCol>
                <a:gridCol w="1881725">
                  <a:extLst>
                    <a:ext uri="{9D8B030D-6E8A-4147-A177-3AD203B41FA5}">
                      <a16:colId xmlns:a16="http://schemas.microsoft.com/office/drawing/2014/main" val="20001"/>
                    </a:ext>
                  </a:extLst>
                </a:gridCol>
                <a:gridCol w="2009000">
                  <a:extLst>
                    <a:ext uri="{9D8B030D-6E8A-4147-A177-3AD203B41FA5}">
                      <a16:colId xmlns:a16="http://schemas.microsoft.com/office/drawing/2014/main" val="20002"/>
                    </a:ext>
                  </a:extLst>
                </a:gridCol>
                <a:gridCol w="1728175">
                  <a:extLst>
                    <a:ext uri="{9D8B030D-6E8A-4147-A177-3AD203B41FA5}">
                      <a16:colId xmlns:a16="http://schemas.microsoft.com/office/drawing/2014/main" val="20003"/>
                    </a:ext>
                  </a:extLst>
                </a:gridCol>
              </a:tblGrid>
              <a:tr h="318625">
                <a:tc>
                  <a:txBody>
                    <a:bodyPr/>
                    <a:lstStyle/>
                    <a:p>
                      <a:pPr marL="0" lvl="0" indent="0" algn="ctr" rtl="0">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Sectors</a:t>
                      </a:r>
                      <a:endParaRPr sz="1200"/>
                    </a:p>
                  </a:txBody>
                  <a:tcPr marL="0" marR="0" marT="0" marB="0">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Environment</a:t>
                      </a:r>
                      <a:endParaRPr sz="1800">
                        <a:solidFill>
                          <a:schemeClr val="accent2"/>
                        </a:solidFill>
                        <a:latin typeface="NanumMyeongjo ExtraBold"/>
                        <a:ea typeface="NanumMyeongjo ExtraBold"/>
                        <a:cs typeface="NanumMyeongjo ExtraBold"/>
                        <a:sym typeface="NanumMyeongjo ExtraBold"/>
                      </a:endParaRPr>
                    </a:p>
                  </a:txBody>
                  <a:tcPr marL="0" marR="0" marT="0" marB="0">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Social</a:t>
                      </a:r>
                      <a:endParaRPr sz="1800">
                        <a:solidFill>
                          <a:schemeClr val="accent2"/>
                        </a:solidFill>
                        <a:latin typeface="NanumMyeongjo ExtraBold"/>
                        <a:ea typeface="NanumMyeongjo ExtraBold"/>
                        <a:cs typeface="NanumMyeongjo ExtraBold"/>
                        <a:sym typeface="NanumMyeongjo ExtraBold"/>
                      </a:endParaRPr>
                    </a:p>
                  </a:txBody>
                  <a:tcPr marL="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Governance</a:t>
                      </a:r>
                      <a:endParaRPr sz="1800">
                        <a:solidFill>
                          <a:schemeClr val="accent2"/>
                        </a:solidFill>
                        <a:latin typeface="NanumMyeongjo ExtraBold"/>
                        <a:ea typeface="NanumMyeongjo ExtraBold"/>
                        <a:cs typeface="NanumMyeongjo ExtraBold"/>
                        <a:sym typeface="NanumMyeongjo ExtraBold"/>
                      </a:endParaRPr>
                    </a:p>
                  </a:txBody>
                  <a:tcPr marL="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0397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1 / 3</a:t>
                      </a:r>
                      <a:endParaRPr sz="1800">
                        <a:solidFill>
                          <a:schemeClr val="accent2"/>
                        </a:solidFill>
                        <a:latin typeface="NanumMyeongjo ExtraBold"/>
                        <a:ea typeface="NanumMyeongjo ExtraBold"/>
                        <a:cs typeface="NanumMyeongjo ExtraBold"/>
                        <a:sym typeface="NanumMyeongjo ExtraBold"/>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b="1">
                          <a:solidFill>
                            <a:srgbClr val="00C3B1"/>
                          </a:solidFill>
                          <a:latin typeface="Proxima Nova"/>
                          <a:ea typeface="Proxima Nova"/>
                          <a:cs typeface="Proxima Nova"/>
                          <a:sym typeface="Proxima Nova"/>
                        </a:rPr>
                        <a:t>negative</a:t>
                      </a:r>
                      <a:r>
                        <a:rPr lang="en" sz="1200">
                          <a:solidFill>
                            <a:schemeClr val="accent3"/>
                          </a:solidFill>
                          <a:latin typeface="Proxima Nova"/>
                          <a:ea typeface="Proxima Nova"/>
                          <a:cs typeface="Proxima Nova"/>
                          <a:sym typeface="Proxima Nova"/>
                        </a:rPr>
                        <a:t> score leads to lower default rates</a:t>
                      </a:r>
                      <a:endParaRPr sz="1800">
                        <a:solidFill>
                          <a:schemeClr val="accent2"/>
                        </a:solidFill>
                        <a:latin typeface="NanumMyeongjo ExtraBold"/>
                        <a:ea typeface="NanumMyeongjo ExtraBold"/>
                        <a:cs typeface="NanumMyeongjo ExtraBold"/>
                        <a:sym typeface="NanumMyeongjo ExtraBold"/>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 </a:t>
                      </a:r>
                      <a:endParaRPr sz="1800">
                        <a:solidFill>
                          <a:schemeClr val="accent2"/>
                        </a:solidFill>
                        <a:latin typeface="NanumMyeongjo ExtraBold"/>
                        <a:ea typeface="NanumMyeongjo ExtraBold"/>
                        <a:cs typeface="NanumMyeongjo ExtraBold"/>
                        <a:sym typeface="NanumMyeongjo ExtraBold"/>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 </a:t>
                      </a:r>
                      <a:endParaRPr sz="1800">
                        <a:solidFill>
                          <a:schemeClr val="accent2"/>
                        </a:solidFill>
                        <a:latin typeface="NanumMyeongjo ExtraBold"/>
                        <a:ea typeface="NanumMyeongjo ExtraBold"/>
                        <a:cs typeface="NanumMyeongjo ExtraBold"/>
                        <a:sym typeface="NanumMyeongjo ExtraBold"/>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592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2</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b="1">
                          <a:solidFill>
                            <a:srgbClr val="00C3B1"/>
                          </a:solidFill>
                          <a:latin typeface="Proxima Nova"/>
                          <a:ea typeface="Proxima Nova"/>
                          <a:cs typeface="Proxima Nova"/>
                          <a:sym typeface="Proxima Nova"/>
                        </a:rPr>
                        <a:t>positive</a:t>
                      </a:r>
                      <a:r>
                        <a:rPr lang="en" sz="1200" b="1">
                          <a:solidFill>
                            <a:schemeClr val="accent3"/>
                          </a:solidFill>
                          <a:latin typeface="Proxima Nova"/>
                          <a:ea typeface="Proxima Nova"/>
                          <a:cs typeface="Proxima Nova"/>
                          <a:sym typeface="Proxima Nova"/>
                        </a:rPr>
                        <a:t> </a:t>
                      </a:r>
                      <a:r>
                        <a:rPr lang="en" sz="1200">
                          <a:solidFill>
                            <a:schemeClr val="accent3"/>
                          </a:solidFill>
                          <a:latin typeface="Proxima Nova"/>
                          <a:ea typeface="Proxima Nova"/>
                          <a:cs typeface="Proxima Nova"/>
                          <a:sym typeface="Proxima Nova"/>
                        </a:rPr>
                        <a:t>score leads to lower default rates</a:t>
                      </a:r>
                      <a:endParaRPr sz="1200" b="1">
                        <a:solidFill>
                          <a:srgbClr val="00C3B1"/>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397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4</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b="1">
                          <a:solidFill>
                            <a:srgbClr val="00C3B1"/>
                          </a:solidFill>
                          <a:latin typeface="Proxima Nova"/>
                          <a:ea typeface="Proxima Nova"/>
                          <a:cs typeface="Proxima Nova"/>
                          <a:sym typeface="Proxima Nova"/>
                        </a:rPr>
                        <a:t>negative</a:t>
                      </a:r>
                      <a:r>
                        <a:rPr lang="en" sz="1200">
                          <a:solidFill>
                            <a:schemeClr val="accent3"/>
                          </a:solidFill>
                          <a:latin typeface="Proxima Nova"/>
                          <a:ea typeface="Proxima Nova"/>
                          <a:cs typeface="Proxima Nova"/>
                          <a:sym typeface="Proxima Nova"/>
                        </a:rPr>
                        <a:t> score leads to lower default rates</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0397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5 / 6</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b="1">
                          <a:solidFill>
                            <a:srgbClr val="00C3B1"/>
                          </a:solidFill>
                          <a:latin typeface="Proxima Nova"/>
                          <a:ea typeface="Proxima Nova"/>
                          <a:cs typeface="Proxima Nova"/>
                          <a:sym typeface="Proxima Nova"/>
                        </a:rPr>
                        <a:t>score &lt;= -0.05</a:t>
                      </a:r>
                      <a:r>
                        <a:rPr lang="en" sz="1200">
                          <a:solidFill>
                            <a:schemeClr val="accent3"/>
                          </a:solidFill>
                          <a:latin typeface="Proxima Nova"/>
                          <a:ea typeface="Proxima Nova"/>
                          <a:cs typeface="Proxima Nova"/>
                          <a:sym typeface="Proxima Nova"/>
                        </a:rPr>
                        <a:t> leads to lower default rates</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0397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7</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sz="1200" b="1">
                          <a:solidFill>
                            <a:srgbClr val="00C3B1"/>
                          </a:solidFill>
                          <a:latin typeface="Proxima Nova"/>
                          <a:ea typeface="Proxima Nova"/>
                          <a:cs typeface="Proxima Nova"/>
                          <a:sym typeface="Proxima Nova"/>
                        </a:rPr>
                        <a:t>score &gt;= 0.15</a:t>
                      </a:r>
                      <a:r>
                        <a:rPr lang="en" sz="1200">
                          <a:solidFill>
                            <a:schemeClr val="accent3"/>
                          </a:solidFill>
                          <a:latin typeface="Proxima Nova"/>
                          <a:ea typeface="Proxima Nova"/>
                          <a:cs typeface="Proxima Nova"/>
                          <a:sym typeface="Proxima Nova"/>
                        </a:rPr>
                        <a:t> leads to lower default rates</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403975">
                <a:tc>
                  <a:txBody>
                    <a:bodyPr/>
                    <a:lstStyle/>
                    <a:p>
                      <a:pPr marL="0" lvl="0" indent="0" algn="ctr" rtl="0">
                        <a:spcBef>
                          <a:spcPts val="0"/>
                        </a:spcBef>
                        <a:spcAft>
                          <a:spcPts val="1200"/>
                        </a:spcAft>
                        <a:buNone/>
                      </a:pPr>
                      <a:r>
                        <a:rPr lang="en" sz="1200">
                          <a:solidFill>
                            <a:schemeClr val="accent3"/>
                          </a:solidFill>
                          <a:latin typeface="Proxima Nova"/>
                          <a:ea typeface="Proxima Nova"/>
                          <a:cs typeface="Proxima Nova"/>
                          <a:sym typeface="Proxima Nova"/>
                        </a:rPr>
                        <a:t>8 / 9 / 10</a:t>
                      </a: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r>
                        <a:rPr lang="en" sz="1200" b="1">
                          <a:solidFill>
                            <a:srgbClr val="00C3B1"/>
                          </a:solidFill>
                          <a:latin typeface="Proxima Nova"/>
                          <a:ea typeface="Proxima Nova"/>
                          <a:cs typeface="Proxima Nova"/>
                          <a:sym typeface="Proxima Nova"/>
                        </a:rPr>
                        <a:t>positive</a:t>
                      </a:r>
                      <a:r>
                        <a:rPr lang="en" sz="1200" b="1">
                          <a:solidFill>
                            <a:schemeClr val="accent3"/>
                          </a:solidFill>
                          <a:latin typeface="Proxima Nova"/>
                          <a:ea typeface="Proxima Nova"/>
                          <a:cs typeface="Proxima Nova"/>
                          <a:sym typeface="Proxima Nova"/>
                        </a:rPr>
                        <a:t> </a:t>
                      </a:r>
                      <a:r>
                        <a:rPr lang="en" sz="1200">
                          <a:solidFill>
                            <a:schemeClr val="accent3"/>
                          </a:solidFill>
                          <a:latin typeface="Proxima Nova"/>
                          <a:ea typeface="Proxima Nova"/>
                          <a:cs typeface="Proxima Nova"/>
                          <a:sym typeface="Proxima Nova"/>
                        </a:rPr>
                        <a:t>score leads to lower default rates</a:t>
                      </a:r>
                      <a:endParaRPr sz="1200">
                        <a:solidFill>
                          <a:schemeClr val="accent3"/>
                        </a:solidFill>
                        <a:latin typeface="Proxima Nova"/>
                        <a:ea typeface="Proxima Nova"/>
                        <a:cs typeface="Proxima Nova"/>
                        <a:sym typeface="Proxima Nova"/>
                      </a:endParaRPr>
                    </a:p>
                  </a:txBody>
                  <a:tcPr marL="0" marR="0" marT="0" marB="0" anchor="ctr">
                    <a:lnL w="19050"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None/>
                      </a:pPr>
                      <a:endParaRPr sz="1200">
                        <a:solidFill>
                          <a:schemeClr val="accent3"/>
                        </a:solidFill>
                        <a:latin typeface="Proxima Nova"/>
                        <a:ea typeface="Proxima Nova"/>
                        <a:cs typeface="Proxima Nova"/>
                        <a:sym typeface="Proxima Nova"/>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20" name="Google Shape;1720;p49"/>
          <p:cNvSpPr/>
          <p:nvPr/>
        </p:nvSpPr>
        <p:spPr>
          <a:xfrm>
            <a:off x="7036950" y="1723300"/>
            <a:ext cx="1873200" cy="262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txBox="1"/>
          <p:nvPr/>
        </p:nvSpPr>
        <p:spPr>
          <a:xfrm>
            <a:off x="90975" y="4939500"/>
            <a:ext cx="8976900" cy="169200"/>
          </a:xfrm>
          <a:prstGeom prst="rect">
            <a:avLst/>
          </a:prstGeom>
          <a:noFill/>
          <a:ln>
            <a:noFill/>
          </a:ln>
        </p:spPr>
        <p:txBody>
          <a:bodyPr spcFirstLastPara="1" wrap="square" lIns="0" tIns="0" rIns="0" bIns="0" anchor="t" anchorCtr="0">
            <a:spAutoFit/>
          </a:bodyPr>
          <a:lstStyle/>
          <a:p>
            <a:pPr marL="0" lvl="0" indent="0" algn="l" rtl="0">
              <a:spcBef>
                <a:spcPts val="0"/>
              </a:spcBef>
              <a:spcAft>
                <a:spcPts val="1200"/>
              </a:spcAft>
              <a:buClr>
                <a:schemeClr val="dk1"/>
              </a:buClr>
              <a:buSzPts val="1100"/>
              <a:buFont typeface="Arial"/>
              <a:buNone/>
            </a:pPr>
            <a:r>
              <a:rPr lang="en" sz="1100">
                <a:solidFill>
                  <a:schemeClr val="accent3"/>
                </a:solidFill>
                <a:latin typeface="Proxima Nova"/>
                <a:ea typeface="Proxima Nova"/>
                <a:cs typeface="Proxima Nova"/>
                <a:sym typeface="Proxima Nova"/>
              </a:rPr>
              <a:t>*graphical representation located in the </a:t>
            </a:r>
            <a:r>
              <a:rPr lang="en" sz="1100" i="1">
                <a:solidFill>
                  <a:schemeClr val="accent3"/>
                </a:solidFill>
                <a:latin typeface="Proxima Nova"/>
                <a:ea typeface="Proxima Nova"/>
                <a:cs typeface="Proxima Nova"/>
                <a:sym typeface="Proxima Nova"/>
              </a:rPr>
              <a:t>Appendix: ESG Sector Graphical Breakdown</a:t>
            </a:r>
            <a:endParaRPr sz="1100" i="1">
              <a:latin typeface="Proxima Nova"/>
              <a:ea typeface="Proxima Nova"/>
              <a:cs typeface="Proxima Nova"/>
              <a:sym typeface="Proxima Nova"/>
            </a:endParaRPr>
          </a:p>
        </p:txBody>
      </p:sp>
      <p:sp>
        <p:nvSpPr>
          <p:cNvPr id="1722" name="Google Shape;1722;p49"/>
          <p:cNvSpPr txBox="1">
            <a:spLocks noGrp="1"/>
          </p:cNvSpPr>
          <p:nvPr>
            <p:ph type="title" idx="2"/>
          </p:nvPr>
        </p:nvSpPr>
        <p:spPr>
          <a:xfrm>
            <a:off x="7036950" y="1723100"/>
            <a:ext cx="1873200" cy="26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50">
                <a:solidFill>
                  <a:srgbClr val="4F5773"/>
                </a:solidFill>
                <a:latin typeface="Proxima Nova"/>
                <a:ea typeface="Proxima Nova"/>
                <a:cs typeface="Proxima Nova"/>
                <a:sym typeface="Proxima Nova"/>
              </a:rPr>
              <a:t>Default occurrences in each sector are affected by ESG scores differently</a:t>
            </a:r>
            <a:endParaRPr sz="1050">
              <a:solidFill>
                <a:srgbClr val="4F5773"/>
              </a:solidFill>
              <a:latin typeface="Proxima Nova"/>
              <a:ea typeface="Proxima Nova"/>
              <a:cs typeface="Proxima Nova"/>
              <a:sym typeface="Proxima Nova"/>
            </a:endParaRPr>
          </a:p>
          <a:p>
            <a:pPr marL="0" lvl="0" indent="0" algn="l" rtl="0">
              <a:spcBef>
                <a:spcPts val="0"/>
              </a:spcBef>
              <a:spcAft>
                <a:spcPts val="0"/>
              </a:spcAft>
              <a:buNone/>
            </a:pPr>
            <a:endParaRPr sz="1050">
              <a:solidFill>
                <a:srgbClr val="4F5773"/>
              </a:solidFill>
              <a:latin typeface="Proxima Nova"/>
              <a:ea typeface="Proxima Nova"/>
              <a:cs typeface="Proxima Nova"/>
              <a:sym typeface="Proxima Nova"/>
            </a:endParaRPr>
          </a:p>
          <a:p>
            <a:pPr marL="0" lvl="0" indent="0" algn="l" rtl="0">
              <a:spcBef>
                <a:spcPts val="0"/>
              </a:spcBef>
              <a:spcAft>
                <a:spcPts val="0"/>
              </a:spcAft>
              <a:buNone/>
            </a:pPr>
            <a:r>
              <a:rPr lang="en" sz="1050">
                <a:solidFill>
                  <a:srgbClr val="4F5773"/>
                </a:solidFill>
                <a:latin typeface="Proxima Nova"/>
                <a:ea typeface="Proxima Nova"/>
                <a:cs typeface="Proxima Nova"/>
                <a:sym typeface="Proxima Nova"/>
              </a:rPr>
              <a:t>Depending on the sector’s business line, different </a:t>
            </a:r>
            <a:r>
              <a:rPr lang="en" sz="1050" b="1">
                <a:solidFill>
                  <a:srgbClr val="00C3B1"/>
                </a:solidFill>
                <a:latin typeface="Proxima Nova"/>
                <a:ea typeface="Proxima Nova"/>
                <a:cs typeface="Proxima Nova"/>
                <a:sym typeface="Proxima Nova"/>
              </a:rPr>
              <a:t>subsets of the metrics</a:t>
            </a:r>
            <a:r>
              <a:rPr lang="en" sz="1050">
                <a:solidFill>
                  <a:srgbClr val="4F5773"/>
                </a:solidFill>
                <a:latin typeface="Proxima Nova"/>
                <a:ea typeface="Proxima Nova"/>
                <a:cs typeface="Proxima Nova"/>
                <a:sym typeface="Proxima Nova"/>
              </a:rPr>
              <a:t> can be focused on to devise sustainability performance targets</a:t>
            </a:r>
            <a:endParaRPr sz="1050">
              <a:solidFill>
                <a:srgbClr val="4F5773"/>
              </a:solidFill>
              <a:latin typeface="Proxima Nova"/>
              <a:ea typeface="Proxima Nova"/>
              <a:cs typeface="Proxima Nova"/>
              <a:sym typeface="Proxima Nova"/>
            </a:endParaRPr>
          </a:p>
        </p:txBody>
      </p:sp>
      <p:sp>
        <p:nvSpPr>
          <p:cNvPr id="1723" name="Google Shape;1723;p49"/>
          <p:cNvSpPr/>
          <p:nvPr/>
        </p:nvSpPr>
        <p:spPr>
          <a:xfrm>
            <a:off x="3596950" y="0"/>
            <a:ext cx="5547000" cy="118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txBox="1">
            <a:spLocks noGrp="1"/>
          </p:cNvSpPr>
          <p:nvPr>
            <p:ph type="title"/>
          </p:nvPr>
        </p:nvSpPr>
        <p:spPr>
          <a:xfrm>
            <a:off x="286925" y="539500"/>
            <a:ext cx="75306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Average ESG-Default Rate Relation</a:t>
            </a:r>
            <a:endParaRPr/>
          </a:p>
        </p:txBody>
      </p:sp>
      <p:sp>
        <p:nvSpPr>
          <p:cNvPr id="1725" name="Google Shape;1725;p49"/>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9"/>
        <p:cNvGrpSpPr/>
        <p:nvPr/>
      </p:nvGrpSpPr>
      <p:grpSpPr>
        <a:xfrm>
          <a:off x="0" y="0"/>
          <a:ext cx="0" cy="0"/>
          <a:chOff x="0" y="0"/>
          <a:chExt cx="0" cy="0"/>
        </a:xfrm>
      </p:grpSpPr>
      <p:sp>
        <p:nvSpPr>
          <p:cNvPr id="1730" name="Google Shape;1730;p50"/>
          <p:cNvSpPr txBox="1">
            <a:spLocks noGrp="1"/>
          </p:cNvSpPr>
          <p:nvPr>
            <p:ph type="title"/>
          </p:nvPr>
        </p:nvSpPr>
        <p:spPr>
          <a:xfrm>
            <a:off x="836361" y="2267875"/>
            <a:ext cx="3136500" cy="60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Recommendations</a:t>
            </a:r>
            <a:endParaRPr sz="2800"/>
          </a:p>
        </p:txBody>
      </p:sp>
      <p:sp>
        <p:nvSpPr>
          <p:cNvPr id="1731" name="Google Shape;1731;p50"/>
          <p:cNvSpPr txBox="1">
            <a:spLocks noGrp="1"/>
          </p:cNvSpPr>
          <p:nvPr>
            <p:ph type="title" idx="2"/>
          </p:nvPr>
        </p:nvSpPr>
        <p:spPr>
          <a:xfrm>
            <a:off x="700616" y="1478628"/>
            <a:ext cx="1181400" cy="60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51"/>
          <p:cNvSpPr/>
          <p:nvPr/>
        </p:nvSpPr>
        <p:spPr>
          <a:xfrm>
            <a:off x="75" y="-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0" y="0"/>
            <a:ext cx="30306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8" name="Google Shape;1738;p51"/>
          <p:cNvGrpSpPr/>
          <p:nvPr/>
        </p:nvGrpSpPr>
        <p:grpSpPr>
          <a:xfrm>
            <a:off x="1042700" y="1291400"/>
            <a:ext cx="3444325" cy="1800900"/>
            <a:chOff x="624375" y="1343425"/>
            <a:chExt cx="3444325" cy="1800900"/>
          </a:xfrm>
        </p:grpSpPr>
        <p:sp>
          <p:nvSpPr>
            <p:cNvPr id="1739" name="Google Shape;1739;p51"/>
            <p:cNvSpPr/>
            <p:nvPr/>
          </p:nvSpPr>
          <p:spPr>
            <a:xfrm>
              <a:off x="624375" y="1343425"/>
              <a:ext cx="3444300" cy="176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txBox="1"/>
            <p:nvPr/>
          </p:nvSpPr>
          <p:spPr>
            <a:xfrm>
              <a:off x="624400" y="1343425"/>
              <a:ext cx="3444300" cy="1800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700" b="1">
                  <a:solidFill>
                    <a:srgbClr val="00C3B1"/>
                  </a:solidFill>
                  <a:latin typeface="Proxima Nova"/>
                  <a:ea typeface="Proxima Nova"/>
                  <a:cs typeface="Proxima Nova"/>
                  <a:sym typeface="Proxima Nova"/>
                </a:rPr>
                <a:t>Overenthusiastic</a:t>
              </a:r>
              <a:endParaRPr sz="2700" b="1">
                <a:solidFill>
                  <a:srgbClr val="00C3B1"/>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a:solidFill>
                    <a:srgbClr val="4F5773"/>
                  </a:solidFill>
                  <a:latin typeface="Proxima Nova"/>
                  <a:ea typeface="Proxima Nova"/>
                  <a:cs typeface="Proxima Nova"/>
                  <a:sym typeface="Proxima Nova"/>
                </a:rPr>
                <a:t>Only offer short-term loans</a:t>
              </a:r>
              <a:endParaRPr sz="1300">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b="1">
                  <a:solidFill>
                    <a:srgbClr val="4F5773"/>
                  </a:solidFill>
                  <a:latin typeface="Proxima Nova"/>
                  <a:ea typeface="Proxima Nova"/>
                  <a:cs typeface="Proxima Nova"/>
                  <a:sym typeface="Proxima Nova"/>
                </a:rPr>
                <a:t>Clear Upward Trend: </a:t>
              </a:r>
              <a:r>
                <a:rPr lang="en" sz="1300">
                  <a:solidFill>
                    <a:srgbClr val="4F5773"/>
                  </a:solidFill>
                  <a:latin typeface="Proxima Nova"/>
                  <a:ea typeface="Proxima Nova"/>
                  <a:cs typeface="Proxima Nova"/>
                  <a:sym typeface="Proxima Nova"/>
                </a:rPr>
                <a:t>Sector 5</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grpSp>
      <p:sp>
        <p:nvSpPr>
          <p:cNvPr id="1741" name="Google Shape;1741;p51"/>
          <p:cNvSpPr/>
          <p:nvPr/>
        </p:nvSpPr>
        <p:spPr>
          <a:xfrm>
            <a:off x="3030700" y="0"/>
            <a:ext cx="2119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txBox="1">
            <a:spLocks noGrp="1"/>
          </p:cNvSpPr>
          <p:nvPr>
            <p:ph type="title"/>
          </p:nvPr>
        </p:nvSpPr>
        <p:spPr>
          <a:xfrm>
            <a:off x="307900" y="539500"/>
            <a:ext cx="4738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Trend Personalities</a:t>
            </a:r>
            <a:endParaRPr/>
          </a:p>
        </p:txBody>
      </p:sp>
      <p:grpSp>
        <p:nvGrpSpPr>
          <p:cNvPr id="1743" name="Google Shape;1743;p51"/>
          <p:cNvGrpSpPr/>
          <p:nvPr/>
        </p:nvGrpSpPr>
        <p:grpSpPr>
          <a:xfrm>
            <a:off x="4657000" y="1291400"/>
            <a:ext cx="3444300" cy="1800900"/>
            <a:chOff x="528400" y="1343425"/>
            <a:chExt cx="3444300" cy="1800900"/>
          </a:xfrm>
        </p:grpSpPr>
        <p:sp>
          <p:nvSpPr>
            <p:cNvPr id="1744" name="Google Shape;1744;p51"/>
            <p:cNvSpPr/>
            <p:nvPr/>
          </p:nvSpPr>
          <p:spPr>
            <a:xfrm>
              <a:off x="528400" y="1343425"/>
              <a:ext cx="3444300" cy="176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txBox="1"/>
            <p:nvPr/>
          </p:nvSpPr>
          <p:spPr>
            <a:xfrm>
              <a:off x="528400" y="1343425"/>
              <a:ext cx="3444300" cy="1800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700" b="1">
                  <a:solidFill>
                    <a:srgbClr val="00C3B1"/>
                  </a:solidFill>
                  <a:latin typeface="Proxima Nova"/>
                  <a:ea typeface="Proxima Nova"/>
                  <a:cs typeface="Proxima Nova"/>
                  <a:sym typeface="Proxima Nova"/>
                </a:rPr>
                <a:t>Cautious</a:t>
              </a:r>
              <a:endParaRPr sz="2700" b="1">
                <a:solidFill>
                  <a:srgbClr val="00C3B1"/>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accent1"/>
                  </a:solidFill>
                  <a:latin typeface="Proxima Nova"/>
                  <a:ea typeface="Proxima Nova"/>
                  <a:cs typeface="Proxima Nova"/>
                  <a:sym typeface="Proxima Nova"/>
                </a:rPr>
                <a:t>Charge lower interest rates</a:t>
              </a:r>
              <a:endParaRPr sz="1300">
                <a:solidFill>
                  <a:schemeClr val="accent1"/>
                </a:solidFill>
                <a:latin typeface="Proxima Nova"/>
                <a:ea typeface="Proxima Nova"/>
                <a:cs typeface="Proxima Nova"/>
                <a:sym typeface="Proxima Nova"/>
              </a:endParaRPr>
            </a:p>
            <a:p>
              <a:pPr marL="0" lvl="0" indent="0" algn="ctr" rtl="0">
                <a:spcBef>
                  <a:spcPts val="0"/>
                </a:spcBef>
                <a:spcAft>
                  <a:spcPts val="0"/>
                </a:spcAft>
                <a:buNone/>
              </a:pPr>
              <a:endParaRPr sz="1300" b="1">
                <a:solidFill>
                  <a:schemeClr val="accent1"/>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1300" b="1">
                  <a:solidFill>
                    <a:schemeClr val="accent1"/>
                  </a:solidFill>
                  <a:latin typeface="Proxima Nova"/>
                  <a:ea typeface="Proxima Nova"/>
                  <a:cs typeface="Proxima Nova"/>
                  <a:sym typeface="Proxima Nova"/>
                </a:rPr>
                <a:t>Clear Downward Trend: </a:t>
              </a:r>
              <a:r>
                <a:rPr lang="en" sz="1300">
                  <a:solidFill>
                    <a:schemeClr val="accent1"/>
                  </a:solidFill>
                  <a:latin typeface="Proxima Nova"/>
                  <a:ea typeface="Proxima Nova"/>
                  <a:cs typeface="Proxima Nova"/>
                  <a:sym typeface="Proxima Nova"/>
                </a:rPr>
                <a:t>Sectors 2, 3, 4, 10</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grpSp>
      <p:grpSp>
        <p:nvGrpSpPr>
          <p:cNvPr id="1746" name="Google Shape;1746;p51"/>
          <p:cNvGrpSpPr/>
          <p:nvPr/>
        </p:nvGrpSpPr>
        <p:grpSpPr>
          <a:xfrm>
            <a:off x="1042700" y="3224925"/>
            <a:ext cx="3444300" cy="1800900"/>
            <a:chOff x="528400" y="1343425"/>
            <a:chExt cx="3444300" cy="1800900"/>
          </a:xfrm>
        </p:grpSpPr>
        <p:sp>
          <p:nvSpPr>
            <p:cNvPr id="1747" name="Google Shape;1747;p51"/>
            <p:cNvSpPr/>
            <p:nvPr/>
          </p:nvSpPr>
          <p:spPr>
            <a:xfrm>
              <a:off x="528400" y="1343425"/>
              <a:ext cx="3444300" cy="176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txBox="1"/>
            <p:nvPr/>
          </p:nvSpPr>
          <p:spPr>
            <a:xfrm>
              <a:off x="528400" y="1343425"/>
              <a:ext cx="3444300" cy="1800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700" b="1">
                  <a:solidFill>
                    <a:srgbClr val="00C3B1"/>
                  </a:solidFill>
                  <a:latin typeface="Proxima Nova"/>
                  <a:ea typeface="Proxima Nova"/>
                  <a:cs typeface="Proxima Nova"/>
                  <a:sym typeface="Proxima Nova"/>
                </a:rPr>
                <a:t>Indecisive</a:t>
              </a:r>
              <a:endParaRPr sz="2700" b="1">
                <a:solidFill>
                  <a:srgbClr val="00C3B1"/>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a:solidFill>
                    <a:srgbClr val="4F5773"/>
                  </a:solidFill>
                  <a:latin typeface="Proxima Nova"/>
                  <a:ea typeface="Proxima Nova"/>
                  <a:cs typeface="Proxima Nova"/>
                  <a:sym typeface="Proxima Nova"/>
                </a:rPr>
                <a:t>Charge higher interest rates</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b="1">
                  <a:solidFill>
                    <a:srgbClr val="4F5773"/>
                  </a:solidFill>
                  <a:latin typeface="Proxima Nova"/>
                  <a:ea typeface="Proxima Nova"/>
                  <a:cs typeface="Proxima Nova"/>
                  <a:sym typeface="Proxima Nova"/>
                </a:rPr>
                <a:t>Unpredictable: </a:t>
              </a:r>
              <a:r>
                <a:rPr lang="en" sz="1300">
                  <a:solidFill>
                    <a:schemeClr val="accent1"/>
                  </a:solidFill>
                  <a:latin typeface="Proxima Nova"/>
                  <a:ea typeface="Proxima Nova"/>
                  <a:cs typeface="Proxima Nova"/>
                  <a:sym typeface="Proxima Nova"/>
                </a:rPr>
                <a:t>Sectors 6, 8</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grpSp>
      <p:grpSp>
        <p:nvGrpSpPr>
          <p:cNvPr id="1749" name="Google Shape;1749;p51"/>
          <p:cNvGrpSpPr/>
          <p:nvPr/>
        </p:nvGrpSpPr>
        <p:grpSpPr>
          <a:xfrm>
            <a:off x="4657000" y="3224925"/>
            <a:ext cx="3444300" cy="1800900"/>
            <a:chOff x="528400" y="1343425"/>
            <a:chExt cx="3444300" cy="1800900"/>
          </a:xfrm>
        </p:grpSpPr>
        <p:sp>
          <p:nvSpPr>
            <p:cNvPr id="1750" name="Google Shape;1750;p51"/>
            <p:cNvSpPr/>
            <p:nvPr/>
          </p:nvSpPr>
          <p:spPr>
            <a:xfrm>
              <a:off x="528400" y="1343425"/>
              <a:ext cx="3444300" cy="1769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txBox="1"/>
            <p:nvPr/>
          </p:nvSpPr>
          <p:spPr>
            <a:xfrm>
              <a:off x="528400" y="1343425"/>
              <a:ext cx="3444300" cy="1800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700" b="1">
                  <a:solidFill>
                    <a:srgbClr val="00C3B1"/>
                  </a:solidFill>
                  <a:latin typeface="Proxima Nova"/>
                  <a:ea typeface="Proxima Nova"/>
                  <a:cs typeface="Proxima Nova"/>
                  <a:sym typeface="Proxima Nova"/>
                </a:rPr>
                <a:t>Misfits</a:t>
              </a:r>
              <a:endParaRPr sz="2700" b="1">
                <a:solidFill>
                  <a:srgbClr val="00C3B1"/>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a:solidFill>
                    <a:srgbClr val="4F5773"/>
                  </a:solidFill>
                  <a:latin typeface="Proxima Nova"/>
                  <a:ea typeface="Proxima Nova"/>
                  <a:cs typeface="Proxima Nova"/>
                  <a:sym typeface="Proxima Nova"/>
                </a:rPr>
                <a:t>Charge baseline interest rates</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b="1">
                <a:solidFill>
                  <a:srgbClr val="4F5773"/>
                </a:solidFill>
                <a:latin typeface="Proxima Nova"/>
                <a:ea typeface="Proxima Nova"/>
                <a:cs typeface="Proxima Nova"/>
                <a:sym typeface="Proxima Nova"/>
              </a:endParaRPr>
            </a:p>
            <a:p>
              <a:pPr marL="0" lvl="0" indent="0" algn="ctr" rtl="0">
                <a:lnSpc>
                  <a:spcPct val="100000"/>
                </a:lnSpc>
                <a:spcBef>
                  <a:spcPts val="0"/>
                </a:spcBef>
                <a:spcAft>
                  <a:spcPts val="0"/>
                </a:spcAft>
                <a:buNone/>
              </a:pPr>
              <a:r>
                <a:rPr lang="en" sz="1300" b="1">
                  <a:solidFill>
                    <a:srgbClr val="4F5773"/>
                  </a:solidFill>
                  <a:latin typeface="Proxima Nova"/>
                  <a:ea typeface="Proxima Nova"/>
                  <a:cs typeface="Proxima Nova"/>
                  <a:sym typeface="Proxima Nova"/>
                </a:rPr>
                <a:t>Inconclusive: </a:t>
              </a:r>
              <a:r>
                <a:rPr lang="en" sz="1300">
                  <a:solidFill>
                    <a:srgbClr val="4F5773"/>
                  </a:solidFill>
                  <a:latin typeface="Proxima Nova"/>
                  <a:ea typeface="Proxima Nova"/>
                  <a:cs typeface="Proxima Nova"/>
                  <a:sym typeface="Proxima Nova"/>
                </a:rPr>
                <a:t>Sectors 1, 7, 9</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grpSp>
      <p:sp>
        <p:nvSpPr>
          <p:cNvPr id="1752" name="Google Shape;1752;p51"/>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Default Rates  |  </a:t>
            </a:r>
            <a:r>
              <a:rPr lang="en" sz="1100">
                <a:solidFill>
                  <a:srgbClr val="00C3B1"/>
                </a:solidFill>
              </a:rPr>
              <a:t>Recommendations</a:t>
            </a:r>
            <a:r>
              <a:rPr lang="en" sz="1100">
                <a:solidFill>
                  <a:srgbClr val="4F5773"/>
                </a:solidFill>
              </a:rPr>
              <a:t>  |  Sustainability-Linked Loans</a:t>
            </a:r>
            <a:endParaRPr sz="1100">
              <a:solidFill>
                <a:srgbClr val="4F577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52"/>
          <p:cNvSpPr txBox="1">
            <a:spLocks noGrp="1"/>
          </p:cNvSpPr>
          <p:nvPr>
            <p:ph type="title"/>
          </p:nvPr>
        </p:nvSpPr>
        <p:spPr>
          <a:xfrm>
            <a:off x="484300" y="1351825"/>
            <a:ext cx="40062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Default Rate (Segment) Approach</a:t>
            </a:r>
            <a:endParaRPr/>
          </a:p>
        </p:txBody>
      </p:sp>
      <p:sp>
        <p:nvSpPr>
          <p:cNvPr id="1758" name="Google Shape;1758;p52"/>
          <p:cNvSpPr txBox="1">
            <a:spLocks noGrp="1"/>
          </p:cNvSpPr>
          <p:nvPr>
            <p:ph type="subTitle" idx="1"/>
          </p:nvPr>
        </p:nvSpPr>
        <p:spPr>
          <a:xfrm>
            <a:off x="484300" y="1653100"/>
            <a:ext cx="3854400" cy="717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Apply policies based on the </a:t>
            </a:r>
            <a:r>
              <a:rPr lang="en" b="1">
                <a:solidFill>
                  <a:srgbClr val="00C3B1"/>
                </a:solidFill>
              </a:rPr>
              <a:t>personality</a:t>
            </a:r>
            <a:r>
              <a:rPr lang="en"/>
              <a:t> of the sector</a:t>
            </a:r>
            <a:endParaRPr/>
          </a:p>
        </p:txBody>
      </p:sp>
      <p:sp>
        <p:nvSpPr>
          <p:cNvPr id="1759" name="Google Shape;1759;p52"/>
          <p:cNvSpPr/>
          <p:nvPr/>
        </p:nvSpPr>
        <p:spPr>
          <a:xfrm>
            <a:off x="0" y="0"/>
            <a:ext cx="4569600" cy="118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txBox="1">
            <a:spLocks noGrp="1"/>
          </p:cNvSpPr>
          <p:nvPr>
            <p:ph type="title" idx="2"/>
          </p:nvPr>
        </p:nvSpPr>
        <p:spPr>
          <a:xfrm>
            <a:off x="5223799" y="1351825"/>
            <a:ext cx="29079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ESG (Sector) Approach</a:t>
            </a:r>
            <a:endParaRPr/>
          </a:p>
        </p:txBody>
      </p:sp>
      <p:sp>
        <p:nvSpPr>
          <p:cNvPr id="1761" name="Google Shape;1761;p52"/>
          <p:cNvSpPr txBox="1">
            <a:spLocks noGrp="1"/>
          </p:cNvSpPr>
          <p:nvPr>
            <p:ph type="title"/>
          </p:nvPr>
        </p:nvSpPr>
        <p:spPr>
          <a:xfrm>
            <a:off x="484305" y="2580634"/>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 Approach</a:t>
            </a:r>
            <a:endParaRPr/>
          </a:p>
        </p:txBody>
      </p:sp>
      <p:sp>
        <p:nvSpPr>
          <p:cNvPr id="1762" name="Google Shape;1762;p52"/>
          <p:cNvSpPr txBox="1">
            <a:spLocks noGrp="1"/>
          </p:cNvSpPr>
          <p:nvPr>
            <p:ph type="subTitle" idx="1"/>
          </p:nvPr>
        </p:nvSpPr>
        <p:spPr>
          <a:xfrm>
            <a:off x="484300" y="2883925"/>
            <a:ext cx="3854400" cy="1602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*High Quick Ratio, Profit Growth, and Loan Amount</a:t>
            </a:r>
            <a:endParaRPr/>
          </a:p>
          <a:p>
            <a:pPr marL="914400" lvl="1" indent="-317500" algn="l" rtl="0">
              <a:spcBef>
                <a:spcPts val="0"/>
              </a:spcBef>
              <a:spcAft>
                <a:spcPts val="0"/>
              </a:spcAft>
              <a:buSzPts val="1400"/>
              <a:buAutoNum type="arabicPeriod"/>
            </a:pPr>
            <a:r>
              <a:rPr lang="en"/>
              <a:t>Require </a:t>
            </a:r>
            <a:r>
              <a:rPr lang="en" b="1">
                <a:solidFill>
                  <a:srgbClr val="00C3B1"/>
                </a:solidFill>
              </a:rPr>
              <a:t>high quick ratio</a:t>
            </a:r>
            <a:r>
              <a:rPr lang="en"/>
              <a:t> overall</a:t>
            </a:r>
            <a:endParaRPr/>
          </a:p>
          <a:p>
            <a:pPr marL="914400" lvl="1" indent="-317500" algn="l" rtl="0">
              <a:spcBef>
                <a:spcPts val="0"/>
              </a:spcBef>
              <a:spcAft>
                <a:spcPts val="0"/>
              </a:spcAft>
              <a:buSzPts val="1400"/>
              <a:buAutoNum type="arabicPeriod"/>
            </a:pPr>
            <a:r>
              <a:rPr lang="en"/>
              <a:t>Require </a:t>
            </a:r>
            <a:r>
              <a:rPr lang="en" b="1">
                <a:solidFill>
                  <a:srgbClr val="00C3B1"/>
                </a:solidFill>
              </a:rPr>
              <a:t>high profit growth</a:t>
            </a:r>
            <a:r>
              <a:rPr lang="en"/>
              <a:t> if low quick ratio</a:t>
            </a:r>
            <a:endParaRPr/>
          </a:p>
          <a:p>
            <a:pPr marL="914400" lvl="1" indent="-317500" algn="l" rtl="0">
              <a:spcBef>
                <a:spcPts val="0"/>
              </a:spcBef>
              <a:spcAft>
                <a:spcPts val="0"/>
              </a:spcAft>
              <a:buSzPts val="1400"/>
              <a:buAutoNum type="arabicPeriod"/>
            </a:pPr>
            <a:r>
              <a:rPr lang="en"/>
              <a:t>Require </a:t>
            </a:r>
            <a:r>
              <a:rPr lang="en" b="1">
                <a:solidFill>
                  <a:srgbClr val="00C3B1"/>
                </a:solidFill>
              </a:rPr>
              <a:t>high loan amount</a:t>
            </a:r>
            <a:r>
              <a:rPr lang="en"/>
              <a:t> if low quick ratio and profit growth</a:t>
            </a:r>
            <a:endParaRPr/>
          </a:p>
        </p:txBody>
      </p:sp>
      <p:sp>
        <p:nvSpPr>
          <p:cNvPr id="1763" name="Google Shape;1763;p52"/>
          <p:cNvSpPr txBox="1">
            <a:spLocks noGrp="1"/>
          </p:cNvSpPr>
          <p:nvPr>
            <p:ph type="subTitle" idx="1"/>
          </p:nvPr>
        </p:nvSpPr>
        <p:spPr>
          <a:xfrm>
            <a:off x="5015950" y="1693175"/>
            <a:ext cx="3854400" cy="2380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Include ESG considerations in loan policies by sector</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Focus: </a:t>
            </a:r>
            <a:r>
              <a:rPr lang="en" b="1">
                <a:solidFill>
                  <a:srgbClr val="00C3B1"/>
                </a:solidFill>
              </a:rPr>
              <a:t>subset of ESG metrics</a:t>
            </a:r>
            <a:r>
              <a:rPr lang="en">
                <a:solidFill>
                  <a:schemeClr val="lt1"/>
                </a:solidFill>
              </a:rPr>
              <a:t> that align with the company’s business activity</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Benefits or penalties could be imposed depending on the company’s standing relative to the sector’s ESG targets</a:t>
            </a:r>
            <a:endParaRPr>
              <a:solidFill>
                <a:schemeClr val="lt1"/>
              </a:solidFill>
            </a:endParaRPr>
          </a:p>
        </p:txBody>
      </p:sp>
      <p:sp>
        <p:nvSpPr>
          <p:cNvPr id="1764" name="Google Shape;1764;p52"/>
          <p:cNvSpPr/>
          <p:nvPr/>
        </p:nvSpPr>
        <p:spPr>
          <a:xfrm>
            <a:off x="3030700" y="0"/>
            <a:ext cx="61134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txBox="1">
            <a:spLocks noGrp="1"/>
          </p:cNvSpPr>
          <p:nvPr>
            <p:ph type="title" idx="4294967295"/>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Policies</a:t>
            </a:r>
            <a:endParaRPr/>
          </a:p>
        </p:txBody>
      </p:sp>
      <p:sp>
        <p:nvSpPr>
          <p:cNvPr id="1766" name="Google Shape;1766;p52"/>
          <p:cNvSpPr txBox="1">
            <a:spLocks noGrp="1"/>
          </p:cNvSpPr>
          <p:nvPr>
            <p:ph type="subTitle" idx="4294967295"/>
          </p:nvPr>
        </p:nvSpPr>
        <p:spPr>
          <a:xfrm>
            <a:off x="0" y="4877575"/>
            <a:ext cx="56193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*decision tree visual breakdown located in </a:t>
            </a:r>
            <a:r>
              <a:rPr lang="en" sz="1100" i="1">
                <a:solidFill>
                  <a:srgbClr val="4F5773"/>
                </a:solidFill>
              </a:rPr>
              <a:t>Appendix: Decision Tree</a:t>
            </a:r>
            <a:endParaRPr sz="1100" i="1">
              <a:solidFill>
                <a:srgbClr val="4F5773"/>
              </a:solidFill>
            </a:endParaRPr>
          </a:p>
        </p:txBody>
      </p:sp>
      <p:sp>
        <p:nvSpPr>
          <p:cNvPr id="1767" name="Google Shape;1767;p52"/>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Default Rates  |  </a:t>
            </a:r>
            <a:r>
              <a:rPr lang="en" sz="1100">
                <a:solidFill>
                  <a:srgbClr val="00C3B1"/>
                </a:solidFill>
              </a:rPr>
              <a:t>Recommendations</a:t>
            </a:r>
            <a:r>
              <a:rPr lang="en" sz="1100">
                <a:solidFill>
                  <a:srgbClr val="4F5773"/>
                </a:solidFill>
              </a:rPr>
              <a:t>  |  Sustainability-Linked Loans</a:t>
            </a:r>
            <a:endParaRPr sz="1100">
              <a:solidFill>
                <a:srgbClr val="4F577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1"/>
        <p:cNvGrpSpPr/>
        <p:nvPr/>
      </p:nvGrpSpPr>
      <p:grpSpPr>
        <a:xfrm>
          <a:off x="0" y="0"/>
          <a:ext cx="0" cy="0"/>
          <a:chOff x="0" y="0"/>
          <a:chExt cx="0" cy="0"/>
        </a:xfrm>
      </p:grpSpPr>
      <p:sp>
        <p:nvSpPr>
          <p:cNvPr id="1772" name="Google Shape;1772;p53"/>
          <p:cNvSpPr txBox="1">
            <a:spLocks noGrp="1"/>
          </p:cNvSpPr>
          <p:nvPr>
            <p:ph type="title" idx="2"/>
          </p:nvPr>
        </p:nvSpPr>
        <p:spPr>
          <a:xfrm flipH="1">
            <a:off x="7296287" y="1478628"/>
            <a:ext cx="1120200" cy="60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773" name="Google Shape;1773;p53"/>
          <p:cNvSpPr txBox="1">
            <a:spLocks noGrp="1"/>
          </p:cNvSpPr>
          <p:nvPr>
            <p:ph type="title"/>
          </p:nvPr>
        </p:nvSpPr>
        <p:spPr>
          <a:xfrm flipH="1">
            <a:off x="4928150" y="2420275"/>
            <a:ext cx="3477000" cy="60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Sustainability</a:t>
            </a:r>
            <a:endParaRPr/>
          </a:p>
          <a:p>
            <a:pPr marL="0" lvl="0" indent="0" algn="r" rtl="0">
              <a:spcBef>
                <a:spcPts val="0"/>
              </a:spcBef>
              <a:spcAft>
                <a:spcPts val="0"/>
              </a:spcAft>
              <a:buNone/>
            </a:pPr>
            <a:r>
              <a:rPr lang="en"/>
              <a:t>-Linked Loan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36"/>
          <p:cNvSpPr txBox="1">
            <a:spLocks noGrp="1"/>
          </p:cNvSpPr>
          <p:nvPr>
            <p:ph type="title"/>
          </p:nvPr>
        </p:nvSpPr>
        <p:spPr>
          <a:xfrm>
            <a:off x="307900" y="539500"/>
            <a:ext cx="26487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Takeaways</a:t>
            </a:r>
            <a:endParaRPr/>
          </a:p>
        </p:txBody>
      </p:sp>
      <p:graphicFrame>
        <p:nvGraphicFramePr>
          <p:cNvPr id="1525" name="Google Shape;1525;p36"/>
          <p:cNvGraphicFramePr/>
          <p:nvPr/>
        </p:nvGraphicFramePr>
        <p:xfrm>
          <a:off x="923575" y="1330997"/>
          <a:ext cx="7296825" cy="2956475"/>
        </p:xfrm>
        <a:graphic>
          <a:graphicData uri="http://schemas.openxmlformats.org/drawingml/2006/table">
            <a:tbl>
              <a:tblPr>
                <a:noFill/>
                <a:tableStyleId>{69C3A4B4-2FBC-4755-A632-6BF30D80FA91}</a:tableStyleId>
              </a:tblPr>
              <a:tblGrid>
                <a:gridCol w="2432275">
                  <a:extLst>
                    <a:ext uri="{9D8B030D-6E8A-4147-A177-3AD203B41FA5}">
                      <a16:colId xmlns:a16="http://schemas.microsoft.com/office/drawing/2014/main" val="20000"/>
                    </a:ext>
                  </a:extLst>
                </a:gridCol>
                <a:gridCol w="2432275">
                  <a:extLst>
                    <a:ext uri="{9D8B030D-6E8A-4147-A177-3AD203B41FA5}">
                      <a16:colId xmlns:a16="http://schemas.microsoft.com/office/drawing/2014/main" val="20001"/>
                    </a:ext>
                  </a:extLst>
                </a:gridCol>
                <a:gridCol w="2432275">
                  <a:extLst>
                    <a:ext uri="{9D8B030D-6E8A-4147-A177-3AD203B41FA5}">
                      <a16:colId xmlns:a16="http://schemas.microsoft.com/office/drawing/2014/main" val="20002"/>
                    </a:ext>
                  </a:extLst>
                </a:gridCol>
              </a:tblGrid>
              <a:tr h="1097250">
                <a:tc>
                  <a:txBody>
                    <a:bodyPr/>
                    <a:lstStyle/>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Most Important Credit Features</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Order of Importance for ESG</a:t>
                      </a:r>
                      <a:endParaRPr sz="1800"/>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Moving </a:t>
                      </a:r>
                      <a:endParaRPr sz="1800">
                        <a:solidFill>
                          <a:schemeClr val="accent2"/>
                        </a:solidFill>
                        <a:latin typeface="NanumMyeongjo ExtraBold"/>
                        <a:ea typeface="NanumMyeongjo ExtraBold"/>
                        <a:cs typeface="NanumMyeongjo ExtraBold"/>
                        <a:sym typeface="NanumMyeongjo ExtraBold"/>
                      </a:endParaRPr>
                    </a:p>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Forward</a:t>
                      </a:r>
                      <a:endParaRPr sz="1800">
                        <a:solidFill>
                          <a:schemeClr val="accent2"/>
                        </a:solidFill>
                        <a:latin typeface="NanumMyeongjo ExtraBold"/>
                        <a:ea typeface="NanumMyeongjo ExtraBold"/>
                        <a:cs typeface="NanumMyeongjo ExtraBold"/>
                        <a:sym typeface="NanumMyeongjo ExtraBold"/>
                      </a:endParaRPr>
                    </a:p>
                    <a:p>
                      <a:pPr marL="0" lvl="0" indent="0" algn="ctr" rtl="0">
                        <a:spcBef>
                          <a:spcPts val="0"/>
                        </a:spcBef>
                        <a:spcAft>
                          <a:spcPts val="0"/>
                        </a:spcAft>
                        <a:buClr>
                          <a:schemeClr val="dk1"/>
                        </a:buClr>
                        <a:buSzPts val="1100"/>
                        <a:buFont typeface="Arial"/>
                        <a:buNone/>
                      </a:pPr>
                      <a:endParaRPr sz="1800">
                        <a:solidFill>
                          <a:schemeClr val="accent2"/>
                        </a:solidFill>
                        <a:latin typeface="NanumMyeongjo ExtraBold"/>
                        <a:ea typeface="NanumMyeongjo ExtraBold"/>
                        <a:cs typeface="NanumMyeongjo ExtraBold"/>
                        <a:sym typeface="NanumMyeongjo ExtraBold"/>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22925">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Quick ratio, profit growth, and loan size</a:t>
                      </a:r>
                      <a:endParaRPr>
                        <a:latin typeface="Proxima Nova"/>
                        <a:ea typeface="Proxima Nova"/>
                        <a:cs typeface="Proxima Nova"/>
                        <a:sym typeface="Proxima Nov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Each sector has a different order and focus area</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Utilize Machine Learning (ML) to assess future loans</a:t>
                      </a:r>
                      <a:endParaRPr>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36300">
                <a:tc>
                  <a:txBody>
                    <a:bodyPr/>
                    <a:lstStyle/>
                    <a:p>
                      <a:pPr marL="0" lvl="0" indent="0" algn="ctr" rtl="0">
                        <a:spcBef>
                          <a:spcPts val="0"/>
                        </a:spcBef>
                        <a:spcAft>
                          <a:spcPts val="1200"/>
                        </a:spcAft>
                        <a:buClr>
                          <a:schemeClr val="dk1"/>
                        </a:buClr>
                        <a:buSzPts val="1100"/>
                        <a:buFont typeface="Arial"/>
                        <a:buNone/>
                      </a:pPr>
                      <a:endParaRPr>
                        <a:highlight>
                          <a:srgbClr val="4A86E8"/>
                        </a:highlight>
                        <a:latin typeface="Proxima Nova"/>
                        <a:ea typeface="Proxima Nova"/>
                        <a:cs typeface="Proxima Nova"/>
                        <a:sym typeface="Proxima Nov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In general:</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Governance</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Environment</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Social</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Use metrics to implement flexible incentive programs and improve ML model</a:t>
                      </a:r>
                      <a:endParaRPr>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26" name="Google Shape;1526;p36"/>
          <p:cNvSpPr/>
          <p:nvPr/>
        </p:nvSpPr>
        <p:spPr>
          <a:xfrm>
            <a:off x="158400" y="4389500"/>
            <a:ext cx="88272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txBox="1">
            <a:spLocks noGrp="1"/>
          </p:cNvSpPr>
          <p:nvPr>
            <p:ph type="title" idx="4294967295"/>
          </p:nvPr>
        </p:nvSpPr>
        <p:spPr>
          <a:xfrm>
            <a:off x="158400" y="4440350"/>
            <a:ext cx="8827200" cy="535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891"/>
              <a:buNone/>
            </a:pPr>
            <a:r>
              <a:rPr lang="en" sz="1385"/>
              <a:t>“A sustainable business is resource efficient, respects the environment, and is a good neighbour” - Phil Harding</a:t>
            </a:r>
            <a:r>
              <a:rPr lang="en" sz="1385">
                <a:latin typeface="Nanum Myeongjo"/>
                <a:ea typeface="Nanum Myeongjo"/>
                <a:cs typeface="Nanum Myeongjo"/>
                <a:sym typeface="Nanum Myeongjo"/>
              </a:rPr>
              <a:t> </a:t>
            </a:r>
            <a:endParaRPr sz="1385">
              <a:latin typeface="Nanum Myeongjo"/>
              <a:ea typeface="Nanum Myeongjo"/>
              <a:cs typeface="Nanum Myeongjo"/>
              <a:sym typeface="Nanum Myeongjo"/>
            </a:endParaRPr>
          </a:p>
        </p:txBody>
      </p:sp>
      <p:sp>
        <p:nvSpPr>
          <p:cNvPr id="1528" name="Google Shape;1528;p36"/>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pic>
        <p:nvPicPr>
          <p:cNvPr id="1778" name="Google Shape;1778;p54"/>
          <p:cNvPicPr preferRelativeResize="0"/>
          <p:nvPr/>
        </p:nvPicPr>
        <p:blipFill>
          <a:blip r:embed="rId3">
            <a:alphaModFix/>
          </a:blip>
          <a:stretch>
            <a:fillRect/>
          </a:stretch>
        </p:blipFill>
        <p:spPr>
          <a:xfrm>
            <a:off x="8397600" y="4368600"/>
            <a:ext cx="746500" cy="714700"/>
          </a:xfrm>
          <a:prstGeom prst="rect">
            <a:avLst/>
          </a:prstGeom>
          <a:noFill/>
          <a:ln>
            <a:noFill/>
          </a:ln>
        </p:spPr>
      </p:pic>
      <p:sp>
        <p:nvSpPr>
          <p:cNvPr id="1779" name="Google Shape;1779;p54"/>
          <p:cNvSpPr/>
          <p:nvPr/>
        </p:nvSpPr>
        <p:spPr>
          <a:xfrm>
            <a:off x="0" y="0"/>
            <a:ext cx="4569600" cy="118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txBox="1">
            <a:spLocks noGrp="1"/>
          </p:cNvSpPr>
          <p:nvPr>
            <p:ph type="title" idx="2"/>
          </p:nvPr>
        </p:nvSpPr>
        <p:spPr>
          <a:xfrm>
            <a:off x="5223799" y="1351825"/>
            <a:ext cx="29079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Metrics</a:t>
            </a:r>
            <a:endParaRPr/>
          </a:p>
        </p:txBody>
      </p:sp>
      <p:sp>
        <p:nvSpPr>
          <p:cNvPr id="1781" name="Google Shape;1781;p54"/>
          <p:cNvSpPr txBox="1">
            <a:spLocks noGrp="1"/>
          </p:cNvSpPr>
          <p:nvPr>
            <p:ph type="subTitle" idx="3"/>
          </p:nvPr>
        </p:nvSpPr>
        <p:spPr>
          <a:xfrm>
            <a:off x="5390000" y="483450"/>
            <a:ext cx="3455400" cy="37818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Clr>
                <a:schemeClr val="lt1"/>
              </a:buClr>
              <a:buSzPts val="1700"/>
              <a:buChar char="●"/>
            </a:pPr>
            <a:r>
              <a:rPr lang="en" sz="1300"/>
              <a:t>ML prediction should improve.</a:t>
            </a:r>
            <a:endParaRPr sz="1300"/>
          </a:p>
          <a:p>
            <a:pPr marL="914400" lvl="1" indent="-311150" algn="l" rtl="0">
              <a:spcBef>
                <a:spcPts val="0"/>
              </a:spcBef>
              <a:spcAft>
                <a:spcPts val="0"/>
              </a:spcAft>
              <a:buClr>
                <a:srgbClr val="FFFFFF"/>
              </a:buClr>
              <a:buSzPts val="1300"/>
              <a:buChar char="○"/>
            </a:pPr>
            <a:r>
              <a:rPr lang="en" sz="1300">
                <a:solidFill>
                  <a:srgbClr val="FFFFFF"/>
                </a:solidFill>
              </a:rPr>
              <a:t>Accuracy, Precision-Recall, AUC, ROC</a:t>
            </a:r>
            <a:endParaRPr sz="1300">
              <a:solidFill>
                <a:srgbClr val="FFFFFF"/>
              </a:solidFill>
            </a:endParaRPr>
          </a:p>
          <a:p>
            <a:pPr marL="457200" lvl="0" indent="-336550" algn="l" rtl="0">
              <a:spcBef>
                <a:spcPts val="0"/>
              </a:spcBef>
              <a:spcAft>
                <a:spcPts val="0"/>
              </a:spcAft>
              <a:buClr>
                <a:srgbClr val="FFFFFF"/>
              </a:buClr>
              <a:buSzPts val="1700"/>
              <a:buChar char="●"/>
            </a:pPr>
            <a:r>
              <a:rPr lang="en" sz="1300"/>
              <a:t>S</a:t>
            </a:r>
            <a:r>
              <a:rPr lang="en" sz="1300">
                <a:solidFill>
                  <a:srgbClr val="FFFFFF"/>
                </a:solidFill>
              </a:rPr>
              <a:t>pecific ESG scores over time should im</a:t>
            </a:r>
            <a:r>
              <a:rPr lang="en" sz="1300"/>
              <a:t>prove, which depends</a:t>
            </a:r>
            <a:r>
              <a:rPr lang="en" sz="1300">
                <a:solidFill>
                  <a:srgbClr val="FFFFFF"/>
                </a:solidFill>
              </a:rPr>
              <a:t> on sector</a:t>
            </a:r>
            <a:endParaRPr sz="1300">
              <a:solidFill>
                <a:srgbClr val="FFFFFF"/>
              </a:solidFill>
            </a:endParaRPr>
          </a:p>
          <a:p>
            <a:pPr marL="914400" lvl="1" indent="-311150" algn="l" rtl="0">
              <a:spcBef>
                <a:spcPts val="0"/>
              </a:spcBef>
              <a:spcAft>
                <a:spcPts val="0"/>
              </a:spcAft>
              <a:buClr>
                <a:srgbClr val="FFFFFF"/>
              </a:buClr>
              <a:buSzPts val="1300"/>
              <a:buChar char="○"/>
            </a:pPr>
            <a:r>
              <a:rPr lang="en" sz="1300">
                <a:solidFill>
                  <a:srgbClr val="FFFFFF"/>
                </a:solidFill>
              </a:rPr>
              <a:t>Normalized ESG scores</a:t>
            </a:r>
            <a:endParaRPr sz="1300">
              <a:solidFill>
                <a:srgbClr val="FFFFFF"/>
              </a:solidFill>
            </a:endParaRPr>
          </a:p>
        </p:txBody>
      </p:sp>
      <p:sp>
        <p:nvSpPr>
          <p:cNvPr id="1782" name="Google Shape;1782;p54"/>
          <p:cNvSpPr txBox="1">
            <a:spLocks noGrp="1"/>
          </p:cNvSpPr>
          <p:nvPr>
            <p:ph type="title"/>
          </p:nvPr>
        </p:nvSpPr>
        <p:spPr>
          <a:xfrm>
            <a:off x="383780" y="1351834"/>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Steps</a:t>
            </a:r>
            <a:endParaRPr/>
          </a:p>
        </p:txBody>
      </p:sp>
      <p:sp>
        <p:nvSpPr>
          <p:cNvPr id="1783" name="Google Shape;1783;p54"/>
          <p:cNvSpPr txBox="1">
            <a:spLocks noGrp="1"/>
          </p:cNvSpPr>
          <p:nvPr>
            <p:ph type="subTitle" idx="1"/>
          </p:nvPr>
        </p:nvSpPr>
        <p:spPr>
          <a:xfrm>
            <a:off x="484300" y="1655125"/>
            <a:ext cx="3854400" cy="16572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SzPts val="1700"/>
              <a:buChar char="●"/>
            </a:pPr>
            <a:r>
              <a:rPr lang="en" sz="1300"/>
              <a:t>Using ML, identify loans that have a low propensity to default based on credit data</a:t>
            </a:r>
            <a:endParaRPr sz="1300"/>
          </a:p>
          <a:p>
            <a:pPr marL="457200" lvl="0" indent="-336550" algn="l" rtl="0">
              <a:spcBef>
                <a:spcPts val="0"/>
              </a:spcBef>
              <a:spcAft>
                <a:spcPts val="0"/>
              </a:spcAft>
              <a:buSzPts val="1700"/>
              <a:buChar char="●"/>
            </a:pPr>
            <a:r>
              <a:rPr lang="en" sz="1300"/>
              <a:t>Based on the sector of the company, rollout flexible strategies and incentives to promote ESG</a:t>
            </a:r>
            <a:endParaRPr sz="1300"/>
          </a:p>
          <a:p>
            <a:pPr marL="914400" lvl="1" indent="-311150" algn="l" rtl="0">
              <a:spcBef>
                <a:spcPts val="0"/>
              </a:spcBef>
              <a:spcAft>
                <a:spcPts val="0"/>
              </a:spcAft>
              <a:buSzPts val="1300"/>
              <a:buChar char="○"/>
            </a:pPr>
            <a:r>
              <a:rPr lang="en" sz="1300">
                <a:solidFill>
                  <a:schemeClr val="accent1"/>
                </a:solidFill>
              </a:rPr>
              <a:t>Repayment period, Loan period, Settlement period, Interest rate</a:t>
            </a:r>
            <a:endParaRPr sz="1300"/>
          </a:p>
        </p:txBody>
      </p:sp>
      <p:sp>
        <p:nvSpPr>
          <p:cNvPr id="1784" name="Google Shape;1784;p54"/>
          <p:cNvSpPr/>
          <p:nvPr/>
        </p:nvSpPr>
        <p:spPr>
          <a:xfrm>
            <a:off x="3030700" y="0"/>
            <a:ext cx="61134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txBox="1">
            <a:spLocks noGrp="1"/>
          </p:cNvSpPr>
          <p:nvPr>
            <p:ph type="title" idx="4294967295"/>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Actionable Insights</a:t>
            </a:r>
            <a:endParaRPr/>
          </a:p>
        </p:txBody>
      </p:sp>
      <p:sp>
        <p:nvSpPr>
          <p:cNvPr id="1786" name="Google Shape;1786;p54"/>
          <p:cNvSpPr/>
          <p:nvPr/>
        </p:nvSpPr>
        <p:spPr>
          <a:xfrm>
            <a:off x="158388" y="4389500"/>
            <a:ext cx="88272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txBox="1">
            <a:spLocks noGrp="1"/>
          </p:cNvSpPr>
          <p:nvPr>
            <p:ph type="title"/>
          </p:nvPr>
        </p:nvSpPr>
        <p:spPr>
          <a:xfrm>
            <a:off x="158388" y="4440350"/>
            <a:ext cx="88272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650"/>
              <a:t>Goal: </a:t>
            </a:r>
            <a:r>
              <a:rPr lang="en" sz="1650">
                <a:solidFill>
                  <a:srgbClr val="00C3B1"/>
                </a:solidFill>
              </a:rPr>
              <a:t>reduce</a:t>
            </a:r>
            <a:r>
              <a:rPr lang="en" sz="1650"/>
              <a:t> default rates while </a:t>
            </a:r>
            <a:r>
              <a:rPr lang="en" sz="1650">
                <a:solidFill>
                  <a:srgbClr val="00C3B1"/>
                </a:solidFill>
              </a:rPr>
              <a:t>promoting</a:t>
            </a:r>
            <a:r>
              <a:rPr lang="en" sz="1650"/>
              <a:t> sustainability through ESG</a:t>
            </a:r>
            <a:endParaRPr sz="1650">
              <a:latin typeface="Nanum Myeongjo"/>
              <a:ea typeface="Nanum Myeongjo"/>
              <a:cs typeface="Nanum Myeongjo"/>
              <a:sym typeface="Nanum Myeongjo"/>
            </a:endParaRPr>
          </a:p>
        </p:txBody>
      </p:sp>
      <p:sp>
        <p:nvSpPr>
          <p:cNvPr id="1788" name="Google Shape;1788;p54"/>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Default Rates  |  Recommendations  |  </a:t>
            </a:r>
            <a:r>
              <a:rPr lang="en" sz="1100">
                <a:solidFill>
                  <a:srgbClr val="00C3B1"/>
                </a:solidFill>
              </a:rPr>
              <a:t>Sustainability-Linked Loans</a:t>
            </a:r>
            <a:endParaRPr sz="1100">
              <a:solidFill>
                <a:srgbClr val="00C3B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55"/>
          <p:cNvSpPr txBox="1">
            <a:spLocks noGrp="1"/>
          </p:cNvSpPr>
          <p:nvPr>
            <p:ph type="title"/>
          </p:nvPr>
        </p:nvSpPr>
        <p:spPr>
          <a:xfrm>
            <a:off x="307900" y="539500"/>
            <a:ext cx="26487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Recap</a:t>
            </a:r>
            <a:endParaRPr/>
          </a:p>
        </p:txBody>
      </p:sp>
      <p:graphicFrame>
        <p:nvGraphicFramePr>
          <p:cNvPr id="1794" name="Google Shape;1794;p55"/>
          <p:cNvGraphicFramePr/>
          <p:nvPr/>
        </p:nvGraphicFramePr>
        <p:xfrm>
          <a:off x="923575" y="1330997"/>
          <a:ext cx="7296825" cy="2956475"/>
        </p:xfrm>
        <a:graphic>
          <a:graphicData uri="http://schemas.openxmlformats.org/drawingml/2006/table">
            <a:tbl>
              <a:tblPr>
                <a:noFill/>
                <a:tableStyleId>{69C3A4B4-2FBC-4755-A632-6BF30D80FA91}</a:tableStyleId>
              </a:tblPr>
              <a:tblGrid>
                <a:gridCol w="2432275">
                  <a:extLst>
                    <a:ext uri="{9D8B030D-6E8A-4147-A177-3AD203B41FA5}">
                      <a16:colId xmlns:a16="http://schemas.microsoft.com/office/drawing/2014/main" val="20000"/>
                    </a:ext>
                  </a:extLst>
                </a:gridCol>
                <a:gridCol w="2432275">
                  <a:extLst>
                    <a:ext uri="{9D8B030D-6E8A-4147-A177-3AD203B41FA5}">
                      <a16:colId xmlns:a16="http://schemas.microsoft.com/office/drawing/2014/main" val="20001"/>
                    </a:ext>
                  </a:extLst>
                </a:gridCol>
                <a:gridCol w="2432275">
                  <a:extLst>
                    <a:ext uri="{9D8B030D-6E8A-4147-A177-3AD203B41FA5}">
                      <a16:colId xmlns:a16="http://schemas.microsoft.com/office/drawing/2014/main" val="20002"/>
                    </a:ext>
                  </a:extLst>
                </a:gridCol>
              </a:tblGrid>
              <a:tr h="1097250">
                <a:tc>
                  <a:txBody>
                    <a:bodyPr/>
                    <a:lstStyle/>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Most Important Credit Features</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NanumMyeongjo ExtraBold"/>
                          <a:ea typeface="NanumMyeongjo ExtraBold"/>
                          <a:cs typeface="NanumMyeongjo ExtraBold"/>
                          <a:sym typeface="NanumMyeongjo ExtraBold"/>
                        </a:rPr>
                        <a:t>Order of Importance for ESG</a:t>
                      </a:r>
                      <a:endParaRPr sz="1800"/>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Moving </a:t>
                      </a:r>
                      <a:endParaRPr sz="1800">
                        <a:solidFill>
                          <a:schemeClr val="accent2"/>
                        </a:solidFill>
                        <a:latin typeface="NanumMyeongjo ExtraBold"/>
                        <a:ea typeface="NanumMyeongjo ExtraBold"/>
                        <a:cs typeface="NanumMyeongjo ExtraBold"/>
                        <a:sym typeface="NanumMyeongjo ExtraBold"/>
                      </a:endParaRPr>
                    </a:p>
                    <a:p>
                      <a:pPr marL="0" lvl="0" indent="0" algn="ctr" rtl="0">
                        <a:spcBef>
                          <a:spcPts val="0"/>
                        </a:spcBef>
                        <a:spcAft>
                          <a:spcPts val="0"/>
                        </a:spcAft>
                        <a:buClr>
                          <a:schemeClr val="dk1"/>
                        </a:buClr>
                        <a:buSzPts val="1100"/>
                        <a:buFont typeface="Arial"/>
                        <a:buNone/>
                      </a:pPr>
                      <a:r>
                        <a:rPr lang="en" sz="1800">
                          <a:solidFill>
                            <a:schemeClr val="accent2"/>
                          </a:solidFill>
                          <a:latin typeface="NanumMyeongjo ExtraBold"/>
                          <a:ea typeface="NanumMyeongjo ExtraBold"/>
                          <a:cs typeface="NanumMyeongjo ExtraBold"/>
                          <a:sym typeface="NanumMyeongjo ExtraBold"/>
                        </a:rPr>
                        <a:t>Forward</a:t>
                      </a:r>
                      <a:endParaRPr sz="1800">
                        <a:solidFill>
                          <a:schemeClr val="accent2"/>
                        </a:solidFill>
                        <a:latin typeface="NanumMyeongjo ExtraBold"/>
                        <a:ea typeface="NanumMyeongjo ExtraBold"/>
                        <a:cs typeface="NanumMyeongjo ExtraBold"/>
                        <a:sym typeface="NanumMyeongjo ExtraBold"/>
                      </a:endParaRPr>
                    </a:p>
                    <a:p>
                      <a:pPr marL="0" lvl="0" indent="0" algn="ctr" rtl="0">
                        <a:spcBef>
                          <a:spcPts val="0"/>
                        </a:spcBef>
                        <a:spcAft>
                          <a:spcPts val="0"/>
                        </a:spcAft>
                        <a:buClr>
                          <a:schemeClr val="dk1"/>
                        </a:buClr>
                        <a:buSzPts val="1100"/>
                        <a:buFont typeface="Arial"/>
                        <a:buNone/>
                      </a:pPr>
                      <a:endParaRPr sz="1800">
                        <a:solidFill>
                          <a:schemeClr val="accent2"/>
                        </a:solidFill>
                        <a:latin typeface="NanumMyeongjo ExtraBold"/>
                        <a:ea typeface="NanumMyeongjo ExtraBold"/>
                        <a:cs typeface="NanumMyeongjo ExtraBold"/>
                        <a:sym typeface="NanumMyeongjo ExtraBold"/>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22925">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Quick ratio, profit growth, and loan size</a:t>
                      </a:r>
                      <a:endParaRPr>
                        <a:latin typeface="Proxima Nova"/>
                        <a:ea typeface="Proxima Nova"/>
                        <a:cs typeface="Proxima Nova"/>
                        <a:sym typeface="Proxima Nov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Each sector has a different order and focus area</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Utilize Machine Learning (ML) to assess future loans</a:t>
                      </a:r>
                      <a:endParaRPr>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36300">
                <a:tc>
                  <a:txBody>
                    <a:bodyPr/>
                    <a:lstStyle/>
                    <a:p>
                      <a:pPr marL="0" lvl="0" indent="0" algn="ctr" rtl="0">
                        <a:spcBef>
                          <a:spcPts val="0"/>
                        </a:spcBef>
                        <a:spcAft>
                          <a:spcPts val="1200"/>
                        </a:spcAft>
                        <a:buClr>
                          <a:schemeClr val="dk1"/>
                        </a:buClr>
                        <a:buSzPts val="1100"/>
                        <a:buFont typeface="Arial"/>
                        <a:buNone/>
                      </a:pPr>
                      <a:endParaRPr>
                        <a:highlight>
                          <a:srgbClr val="4A86E8"/>
                        </a:highlight>
                        <a:latin typeface="Proxima Nova"/>
                        <a:ea typeface="Proxima Nova"/>
                        <a:cs typeface="Proxima Nova"/>
                        <a:sym typeface="Proxima Nov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In general:</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Governance</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Environment</a:t>
                      </a:r>
                      <a:endParaRPr>
                        <a:solidFill>
                          <a:schemeClr val="accent3"/>
                        </a:solidFill>
                        <a:latin typeface="Proxima Nova"/>
                        <a:ea typeface="Proxima Nova"/>
                        <a:cs typeface="Proxima Nova"/>
                        <a:sym typeface="Proxima Nova"/>
                      </a:endParaRPr>
                    </a:p>
                    <a:p>
                      <a:pPr marL="457200" lvl="0" indent="-317500" algn="l" rtl="0">
                        <a:spcBef>
                          <a:spcPts val="0"/>
                        </a:spcBef>
                        <a:spcAft>
                          <a:spcPts val="0"/>
                        </a:spcAft>
                        <a:buClr>
                          <a:schemeClr val="accent3"/>
                        </a:buClr>
                        <a:buSzPts val="1400"/>
                        <a:buFont typeface="Proxima Nova"/>
                        <a:buAutoNum type="arabicPeriod"/>
                      </a:pPr>
                      <a:r>
                        <a:rPr lang="en">
                          <a:solidFill>
                            <a:schemeClr val="accent3"/>
                          </a:solidFill>
                          <a:latin typeface="Proxima Nova"/>
                          <a:ea typeface="Proxima Nova"/>
                          <a:cs typeface="Proxima Nova"/>
                          <a:sym typeface="Proxima Nova"/>
                        </a:rPr>
                        <a:t>Social</a:t>
                      </a:r>
                      <a:endParaRPr>
                        <a:solidFill>
                          <a:schemeClr val="accent3"/>
                        </a:solidFill>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Use metrics to implement flexible incentive programs and improve ML model</a:t>
                      </a:r>
                      <a:endParaRPr>
                        <a:latin typeface="Proxima Nova"/>
                        <a:ea typeface="Proxima Nova"/>
                        <a:cs typeface="Proxima Nova"/>
                        <a:sym typeface="Proxima Nova"/>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95" name="Google Shape;1795;p55"/>
          <p:cNvSpPr/>
          <p:nvPr/>
        </p:nvSpPr>
        <p:spPr>
          <a:xfrm>
            <a:off x="158400" y="4389500"/>
            <a:ext cx="88272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txBox="1">
            <a:spLocks noGrp="1"/>
          </p:cNvSpPr>
          <p:nvPr>
            <p:ph type="title" idx="4294967295"/>
          </p:nvPr>
        </p:nvSpPr>
        <p:spPr>
          <a:xfrm>
            <a:off x="158400" y="4440350"/>
            <a:ext cx="8827200" cy="535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891"/>
              <a:buNone/>
            </a:pPr>
            <a:r>
              <a:rPr lang="en" sz="1385"/>
              <a:t>“A sustainable business is resource efficient, respects the environment, and is a good neighbour” - Phil Harding</a:t>
            </a:r>
            <a:r>
              <a:rPr lang="en" sz="1385">
                <a:latin typeface="Nanum Myeongjo"/>
                <a:ea typeface="Nanum Myeongjo"/>
                <a:cs typeface="Nanum Myeongjo"/>
                <a:sym typeface="Nanum Myeongjo"/>
              </a:rPr>
              <a:t> </a:t>
            </a:r>
            <a:endParaRPr sz="1385">
              <a:latin typeface="Nanum Myeongjo"/>
              <a:ea typeface="Nanum Myeongjo"/>
              <a:cs typeface="Nanum Myeongjo"/>
              <a:sym typeface="Nanum Myeongjo"/>
            </a:endParaRPr>
          </a:p>
        </p:txBody>
      </p:sp>
      <p:sp>
        <p:nvSpPr>
          <p:cNvPr id="1797" name="Google Shape;1797;p55"/>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56"/>
          <p:cNvSpPr txBox="1">
            <a:spLocks noGrp="1"/>
          </p:cNvSpPr>
          <p:nvPr>
            <p:ph type="ctrTitle"/>
          </p:nvPr>
        </p:nvSpPr>
        <p:spPr>
          <a:xfrm>
            <a:off x="497050" y="1130875"/>
            <a:ext cx="3554700" cy="31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a:t>
            </a:r>
            <a:endParaRPr/>
          </a:p>
        </p:txBody>
      </p:sp>
      <p:pic>
        <p:nvPicPr>
          <p:cNvPr id="1803" name="Google Shape;1803;p56"/>
          <p:cNvPicPr preferRelativeResize="0"/>
          <p:nvPr/>
        </p:nvPicPr>
        <p:blipFill rotWithShape="1">
          <a:blip r:embed="rId3">
            <a:alphaModFix/>
          </a:blip>
          <a:srcRect r="39835"/>
          <a:stretch/>
        </p:blipFill>
        <p:spPr>
          <a:xfrm>
            <a:off x="4506375" y="0"/>
            <a:ext cx="4637623" cy="5143500"/>
          </a:xfrm>
          <a:prstGeom prst="rect">
            <a:avLst/>
          </a:prstGeom>
          <a:noFill/>
          <a:ln>
            <a:noFill/>
          </a:ln>
        </p:spPr>
      </p:pic>
      <p:grpSp>
        <p:nvGrpSpPr>
          <p:cNvPr id="1804" name="Google Shape;1804;p56"/>
          <p:cNvGrpSpPr/>
          <p:nvPr/>
        </p:nvGrpSpPr>
        <p:grpSpPr>
          <a:xfrm>
            <a:off x="5805744" y="463316"/>
            <a:ext cx="3338263" cy="152372"/>
            <a:chOff x="2079825" y="470627"/>
            <a:chExt cx="3789605" cy="172973"/>
          </a:xfrm>
        </p:grpSpPr>
        <p:sp>
          <p:nvSpPr>
            <p:cNvPr id="1805" name="Google Shape;1805;p5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06" name="Google Shape;1806;p5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07" name="Google Shape;1807;p5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08" name="Google Shape;1808;p5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09" name="Google Shape;1809;p5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0" name="Google Shape;1810;p5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1" name="Google Shape;1811;p5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2" name="Google Shape;1812;p5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3" name="Google Shape;1813;p5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4" name="Google Shape;1814;p5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5" name="Google Shape;1815;p5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6" name="Google Shape;1816;p5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7" name="Google Shape;1817;p5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8" name="Google Shape;1818;p5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19" name="Google Shape;1819;p5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0" name="Google Shape;1820;p5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1" name="Google Shape;1821;p5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2" name="Google Shape;1822;p5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3" name="Google Shape;1823;p5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4" name="Google Shape;1824;p5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5" name="Google Shape;1825;p5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6" name="Google Shape;1826;p5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7" name="Google Shape;1827;p5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8" name="Google Shape;1828;p5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29" name="Google Shape;1829;p5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30" name="Google Shape;1830;p5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31" name="Google Shape;1831;p5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32" name="Google Shape;1832;p5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33" name="Google Shape;1833;p5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834" name="Google Shape;1834;p5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835" name="Google Shape;1835;p56"/>
          <p:cNvSpPr/>
          <p:nvPr/>
        </p:nvSpPr>
        <p:spPr>
          <a:xfrm>
            <a:off x="55750" y="3177075"/>
            <a:ext cx="4395000" cy="118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9"/>
        <p:cNvGrpSpPr/>
        <p:nvPr/>
      </p:nvGrpSpPr>
      <p:grpSpPr>
        <a:xfrm>
          <a:off x="0" y="0"/>
          <a:ext cx="0" cy="0"/>
          <a:chOff x="0" y="0"/>
          <a:chExt cx="0" cy="0"/>
        </a:xfrm>
      </p:grpSpPr>
      <p:sp>
        <p:nvSpPr>
          <p:cNvPr id="1840" name="Google Shape;1840;p57"/>
          <p:cNvSpPr txBox="1">
            <a:spLocks noGrp="1"/>
          </p:cNvSpPr>
          <p:nvPr>
            <p:ph type="title" idx="2"/>
          </p:nvPr>
        </p:nvSpPr>
        <p:spPr>
          <a:xfrm flipH="1">
            <a:off x="839748" y="1251075"/>
            <a:ext cx="29940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Decision Tree</a:t>
            </a:r>
            <a:endParaRPr sz="1600"/>
          </a:p>
        </p:txBody>
      </p:sp>
      <p:sp>
        <p:nvSpPr>
          <p:cNvPr id="1841" name="Google Shape;1841;p57"/>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842" name="Google Shape;1842;p57"/>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1844" name="Google Shape;1844;p57"/>
          <p:cNvPicPr preferRelativeResize="0"/>
          <p:nvPr/>
        </p:nvPicPr>
        <p:blipFill>
          <a:blip r:embed="rId4">
            <a:alphaModFix/>
          </a:blip>
          <a:stretch>
            <a:fillRect/>
          </a:stretch>
        </p:blipFill>
        <p:spPr>
          <a:xfrm>
            <a:off x="1115725" y="1627350"/>
            <a:ext cx="2508766" cy="3284326"/>
          </a:xfrm>
          <a:prstGeom prst="rect">
            <a:avLst/>
          </a:prstGeom>
          <a:noFill/>
          <a:ln w="9525" cap="flat" cmpd="sng">
            <a:solidFill>
              <a:srgbClr val="4F5773"/>
            </a:solidFill>
            <a:prstDash val="solid"/>
            <a:round/>
            <a:headEnd type="none" w="sm" len="sm"/>
            <a:tailEnd type="none" w="sm" len="sm"/>
          </a:ln>
        </p:spPr>
      </p:pic>
      <p:sp>
        <p:nvSpPr>
          <p:cNvPr id="1845" name="Google Shape;1845;p57"/>
          <p:cNvSpPr txBox="1">
            <a:spLocks noGrp="1"/>
          </p:cNvSpPr>
          <p:nvPr>
            <p:ph type="subTitle" idx="1"/>
          </p:nvPr>
        </p:nvSpPr>
        <p:spPr>
          <a:xfrm>
            <a:off x="4914225" y="1254300"/>
            <a:ext cx="3854400" cy="228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Feature 1 (Quick Ratio) / Feature 2 (Profit Growth) / Feature 4 (Loan Size) / Feature 5 (Leverage Ratio)</a:t>
            </a:r>
            <a:endParaRPr sz="1300"/>
          </a:p>
          <a:p>
            <a:pPr marL="457200" lvl="0" indent="-311150" algn="l" rtl="0">
              <a:spcBef>
                <a:spcPts val="1200"/>
              </a:spcBef>
              <a:spcAft>
                <a:spcPts val="0"/>
              </a:spcAft>
              <a:buSzPts val="1300"/>
              <a:buChar char="●"/>
            </a:pPr>
            <a:r>
              <a:rPr lang="en" sz="1300"/>
              <a:t>If Quick Ratio &gt; 0.37 and Profit Growth &lt;= 1.00 [NOT DEFAULT]</a:t>
            </a:r>
            <a:endParaRPr sz="1300"/>
          </a:p>
          <a:p>
            <a:pPr marL="457200" lvl="0" indent="-311150" algn="l" rtl="0">
              <a:spcBef>
                <a:spcPts val="0"/>
              </a:spcBef>
              <a:spcAft>
                <a:spcPts val="0"/>
              </a:spcAft>
              <a:buSzPts val="1300"/>
              <a:buChar char="●"/>
            </a:pPr>
            <a:r>
              <a:rPr lang="en" sz="1300"/>
              <a:t>If Quick Ratio &lt;= 0.37 and Profit Growth &gt; 0.13 [NOT DEFAULT]</a:t>
            </a:r>
            <a:endParaRPr sz="1300"/>
          </a:p>
          <a:p>
            <a:pPr marL="457200" lvl="0" indent="-311150" algn="l" rtl="0">
              <a:spcBef>
                <a:spcPts val="0"/>
              </a:spcBef>
              <a:spcAft>
                <a:spcPts val="0"/>
              </a:spcAft>
              <a:buSzPts val="1300"/>
              <a:buChar char="●"/>
            </a:pPr>
            <a:r>
              <a:rPr lang="en" sz="1300"/>
              <a:t>If Quick Ratio &lt;= 0.37 and Profit Growth &lt;= 0.13 and Loan Size &gt; 301.52 [NOT DEFAULT]</a:t>
            </a:r>
            <a:endParaRPr sz="1300"/>
          </a:p>
          <a:p>
            <a:pPr marL="457200" lvl="0" indent="-311150" algn="l" rtl="0">
              <a:spcBef>
                <a:spcPts val="0"/>
              </a:spcBef>
              <a:spcAft>
                <a:spcPts val="0"/>
              </a:spcAft>
              <a:buSzPts val="1300"/>
              <a:buChar char="●"/>
            </a:pPr>
            <a:r>
              <a:rPr lang="en" sz="1300"/>
              <a:t>If Quick Ratio &lt;= 0.37 and Profit Growth &lt;= 0.13 and Loan Size &lt;= 301.52 [HIGHER DEFAULT PROBABILITY]</a:t>
            </a:r>
            <a:endParaRPr sz="1300"/>
          </a:p>
        </p:txBody>
      </p:sp>
      <p:pic>
        <p:nvPicPr>
          <p:cNvPr id="1846" name="Google Shape;1846;p57"/>
          <p:cNvPicPr preferRelativeResize="0"/>
          <p:nvPr/>
        </p:nvPicPr>
        <p:blipFill>
          <a:blip r:embed="rId5">
            <a:alphaModFix/>
          </a:blip>
          <a:stretch>
            <a:fillRect/>
          </a:stretch>
        </p:blipFill>
        <p:spPr>
          <a:xfrm>
            <a:off x="4542063" y="3814050"/>
            <a:ext cx="4226575" cy="1097625"/>
          </a:xfrm>
          <a:prstGeom prst="rect">
            <a:avLst/>
          </a:prstGeom>
          <a:noFill/>
          <a:ln w="9525" cap="flat" cmpd="sng">
            <a:solidFill>
              <a:srgbClr val="4F5773"/>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0"/>
        <p:cNvGrpSpPr/>
        <p:nvPr/>
      </p:nvGrpSpPr>
      <p:grpSpPr>
        <a:xfrm>
          <a:off x="0" y="0"/>
          <a:ext cx="0" cy="0"/>
          <a:chOff x="0" y="0"/>
          <a:chExt cx="0" cy="0"/>
        </a:xfrm>
      </p:grpSpPr>
      <p:sp>
        <p:nvSpPr>
          <p:cNvPr id="1851" name="Google Shape;1851;p58"/>
          <p:cNvSpPr txBox="1">
            <a:spLocks noGrp="1"/>
          </p:cNvSpPr>
          <p:nvPr>
            <p:ph type="title" idx="2"/>
          </p:nvPr>
        </p:nvSpPr>
        <p:spPr>
          <a:xfrm flipH="1">
            <a:off x="839748" y="1251075"/>
            <a:ext cx="29940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Decision Tree (cont.)</a:t>
            </a:r>
            <a:endParaRPr sz="1600"/>
          </a:p>
        </p:txBody>
      </p:sp>
      <p:sp>
        <p:nvSpPr>
          <p:cNvPr id="1852" name="Google Shape;1852;p58"/>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853" name="Google Shape;1853;p58"/>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4758600" y="-35800"/>
            <a:ext cx="4385400" cy="517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55" name="Google Shape;1855;p58"/>
          <p:cNvSpPr/>
          <p:nvPr/>
        </p:nvSpPr>
        <p:spPr>
          <a:xfrm>
            <a:off x="3324800" y="1609525"/>
            <a:ext cx="1196700" cy="370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Quick Ratio</a:t>
            </a:r>
            <a:endParaRPr sz="900">
              <a:latin typeface="Proxima Nova"/>
              <a:ea typeface="Proxima Nova"/>
              <a:cs typeface="Proxima Nova"/>
              <a:sym typeface="Proxima Nova"/>
            </a:endParaRPr>
          </a:p>
        </p:txBody>
      </p:sp>
      <p:sp>
        <p:nvSpPr>
          <p:cNvPr id="1856" name="Google Shape;1856;p58"/>
          <p:cNvSpPr/>
          <p:nvPr/>
        </p:nvSpPr>
        <p:spPr>
          <a:xfrm>
            <a:off x="4075550" y="2510500"/>
            <a:ext cx="1196700" cy="370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Profit Growth</a:t>
            </a:r>
            <a:endParaRPr sz="900">
              <a:latin typeface="Proxima Nova"/>
              <a:ea typeface="Proxima Nova"/>
              <a:cs typeface="Proxima Nova"/>
              <a:sym typeface="Proxima Nova"/>
            </a:endParaRPr>
          </a:p>
        </p:txBody>
      </p:sp>
      <p:cxnSp>
        <p:nvCxnSpPr>
          <p:cNvPr id="1857" name="Google Shape;1857;p58"/>
          <p:cNvCxnSpPr>
            <a:stCxn id="1855" idx="2"/>
            <a:endCxn id="1858" idx="0"/>
          </p:cNvCxnSpPr>
          <p:nvPr/>
        </p:nvCxnSpPr>
        <p:spPr>
          <a:xfrm flipH="1">
            <a:off x="3147650" y="1980325"/>
            <a:ext cx="775500" cy="493500"/>
          </a:xfrm>
          <a:prstGeom prst="straightConnector1">
            <a:avLst/>
          </a:prstGeom>
          <a:noFill/>
          <a:ln w="9525" cap="flat" cmpd="sng">
            <a:solidFill>
              <a:schemeClr val="dk2"/>
            </a:solidFill>
            <a:prstDash val="solid"/>
            <a:round/>
            <a:headEnd type="none" w="med" len="med"/>
            <a:tailEnd type="triangle" w="med" len="med"/>
          </a:ln>
        </p:spPr>
      </p:cxnSp>
      <p:cxnSp>
        <p:nvCxnSpPr>
          <p:cNvPr id="1859" name="Google Shape;1859;p58"/>
          <p:cNvCxnSpPr>
            <a:stCxn id="1855" idx="2"/>
            <a:endCxn id="1856" idx="0"/>
          </p:cNvCxnSpPr>
          <p:nvPr/>
        </p:nvCxnSpPr>
        <p:spPr>
          <a:xfrm>
            <a:off x="3923150" y="1980325"/>
            <a:ext cx="750900" cy="53010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58"/>
          <p:cNvSpPr/>
          <p:nvPr/>
        </p:nvSpPr>
        <p:spPr>
          <a:xfrm>
            <a:off x="2482900" y="2473750"/>
            <a:ext cx="1329600" cy="44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Class = </a:t>
            </a:r>
            <a:endParaRPr sz="900">
              <a:latin typeface="Proxima Nova"/>
              <a:ea typeface="Proxima Nova"/>
              <a:cs typeface="Proxima Nova"/>
              <a:sym typeface="Proxima Nova"/>
            </a:endParaRPr>
          </a:p>
          <a:p>
            <a:pPr marL="0" lvl="0" indent="0" algn="ctr" rtl="0">
              <a:spcBef>
                <a:spcPts val="0"/>
              </a:spcBef>
              <a:spcAft>
                <a:spcPts val="0"/>
              </a:spcAft>
              <a:buNone/>
            </a:pPr>
            <a:r>
              <a:rPr lang="en" sz="900" b="1">
                <a:solidFill>
                  <a:srgbClr val="00C3B1"/>
                </a:solidFill>
                <a:latin typeface="Proxima Nova"/>
                <a:ea typeface="Proxima Nova"/>
                <a:cs typeface="Proxima Nova"/>
                <a:sym typeface="Proxima Nova"/>
              </a:rPr>
              <a:t>Not Default</a:t>
            </a:r>
            <a:endParaRPr sz="900" b="1">
              <a:solidFill>
                <a:srgbClr val="00C3B1"/>
              </a:solidFill>
              <a:latin typeface="Proxima Nova"/>
              <a:ea typeface="Proxima Nova"/>
              <a:cs typeface="Proxima Nova"/>
              <a:sym typeface="Proxima Nova"/>
            </a:endParaRPr>
          </a:p>
        </p:txBody>
      </p:sp>
      <p:sp>
        <p:nvSpPr>
          <p:cNvPr id="1860" name="Google Shape;1860;p58"/>
          <p:cNvSpPr txBox="1"/>
          <p:nvPr/>
        </p:nvSpPr>
        <p:spPr>
          <a:xfrm>
            <a:off x="3029475" y="2087425"/>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High</a:t>
            </a:r>
            <a:endParaRPr sz="900">
              <a:latin typeface="Proxima Nova"/>
              <a:ea typeface="Proxima Nova"/>
              <a:cs typeface="Proxima Nova"/>
              <a:sym typeface="Proxima Nova"/>
            </a:endParaRPr>
          </a:p>
        </p:txBody>
      </p:sp>
      <p:sp>
        <p:nvSpPr>
          <p:cNvPr id="1861" name="Google Shape;1861;p58"/>
          <p:cNvSpPr txBox="1"/>
          <p:nvPr/>
        </p:nvSpPr>
        <p:spPr>
          <a:xfrm>
            <a:off x="4413525" y="2065513"/>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Low</a:t>
            </a:r>
            <a:endParaRPr sz="900">
              <a:latin typeface="Proxima Nova"/>
              <a:ea typeface="Proxima Nova"/>
              <a:cs typeface="Proxima Nova"/>
              <a:sym typeface="Proxima Nova"/>
            </a:endParaRPr>
          </a:p>
        </p:txBody>
      </p:sp>
      <p:cxnSp>
        <p:nvCxnSpPr>
          <p:cNvPr id="1862" name="Google Shape;1862;p58"/>
          <p:cNvCxnSpPr>
            <a:stCxn id="1856" idx="2"/>
            <a:endCxn id="1863" idx="0"/>
          </p:cNvCxnSpPr>
          <p:nvPr/>
        </p:nvCxnSpPr>
        <p:spPr>
          <a:xfrm flipH="1">
            <a:off x="3913400" y="2881300"/>
            <a:ext cx="760500" cy="453900"/>
          </a:xfrm>
          <a:prstGeom prst="straightConnector1">
            <a:avLst/>
          </a:prstGeom>
          <a:noFill/>
          <a:ln w="9525" cap="flat" cmpd="sng">
            <a:solidFill>
              <a:schemeClr val="dk2"/>
            </a:solidFill>
            <a:prstDash val="solid"/>
            <a:round/>
            <a:headEnd type="none" w="med" len="med"/>
            <a:tailEnd type="triangle" w="med" len="med"/>
          </a:ln>
        </p:spPr>
      </p:cxnSp>
      <p:cxnSp>
        <p:nvCxnSpPr>
          <p:cNvPr id="1864" name="Google Shape;1864;p58"/>
          <p:cNvCxnSpPr>
            <a:stCxn id="1856" idx="2"/>
            <a:endCxn id="1865" idx="0"/>
          </p:cNvCxnSpPr>
          <p:nvPr/>
        </p:nvCxnSpPr>
        <p:spPr>
          <a:xfrm>
            <a:off x="4673900" y="2881300"/>
            <a:ext cx="674700" cy="490800"/>
          </a:xfrm>
          <a:prstGeom prst="straightConnector1">
            <a:avLst/>
          </a:prstGeom>
          <a:noFill/>
          <a:ln w="9525" cap="flat" cmpd="sng">
            <a:solidFill>
              <a:schemeClr val="dk2"/>
            </a:solidFill>
            <a:prstDash val="solid"/>
            <a:round/>
            <a:headEnd type="none" w="med" len="med"/>
            <a:tailEnd type="triangle" w="med" len="med"/>
          </a:ln>
        </p:spPr>
      </p:cxnSp>
      <p:sp>
        <p:nvSpPr>
          <p:cNvPr id="1863" name="Google Shape;1863;p58"/>
          <p:cNvSpPr/>
          <p:nvPr/>
        </p:nvSpPr>
        <p:spPr>
          <a:xfrm>
            <a:off x="3248475" y="3335275"/>
            <a:ext cx="1329600" cy="44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Class = </a:t>
            </a:r>
            <a:endParaRPr sz="900">
              <a:latin typeface="Proxima Nova"/>
              <a:ea typeface="Proxima Nova"/>
              <a:cs typeface="Proxima Nova"/>
              <a:sym typeface="Proxima Nova"/>
            </a:endParaRPr>
          </a:p>
          <a:p>
            <a:pPr marL="0" lvl="0" indent="0" algn="ctr" rtl="0">
              <a:spcBef>
                <a:spcPts val="0"/>
              </a:spcBef>
              <a:spcAft>
                <a:spcPts val="0"/>
              </a:spcAft>
              <a:buNone/>
            </a:pPr>
            <a:r>
              <a:rPr lang="en" sz="900" b="1">
                <a:solidFill>
                  <a:srgbClr val="00C3B1"/>
                </a:solidFill>
                <a:latin typeface="Proxima Nova"/>
                <a:ea typeface="Proxima Nova"/>
                <a:cs typeface="Proxima Nova"/>
                <a:sym typeface="Proxima Nova"/>
              </a:rPr>
              <a:t>Not Default</a:t>
            </a:r>
            <a:endParaRPr sz="900" b="1">
              <a:solidFill>
                <a:srgbClr val="00C3B1"/>
              </a:solidFill>
              <a:latin typeface="Proxima Nova"/>
              <a:ea typeface="Proxima Nova"/>
              <a:cs typeface="Proxima Nova"/>
              <a:sym typeface="Proxima Nova"/>
            </a:endParaRPr>
          </a:p>
        </p:txBody>
      </p:sp>
      <p:sp>
        <p:nvSpPr>
          <p:cNvPr id="1865" name="Google Shape;1865;p58"/>
          <p:cNvSpPr/>
          <p:nvPr/>
        </p:nvSpPr>
        <p:spPr>
          <a:xfrm>
            <a:off x="4750250" y="3372025"/>
            <a:ext cx="1196700" cy="370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Loan Size</a:t>
            </a:r>
            <a:endParaRPr sz="900">
              <a:latin typeface="Proxima Nova"/>
              <a:ea typeface="Proxima Nova"/>
              <a:cs typeface="Proxima Nova"/>
              <a:sym typeface="Proxima Nova"/>
            </a:endParaRPr>
          </a:p>
        </p:txBody>
      </p:sp>
      <p:cxnSp>
        <p:nvCxnSpPr>
          <p:cNvPr id="1866" name="Google Shape;1866;p58"/>
          <p:cNvCxnSpPr>
            <a:stCxn id="1865" idx="2"/>
            <a:endCxn id="1867" idx="0"/>
          </p:cNvCxnSpPr>
          <p:nvPr/>
        </p:nvCxnSpPr>
        <p:spPr>
          <a:xfrm flipH="1">
            <a:off x="4568000" y="3742825"/>
            <a:ext cx="780600" cy="423600"/>
          </a:xfrm>
          <a:prstGeom prst="straightConnector1">
            <a:avLst/>
          </a:prstGeom>
          <a:noFill/>
          <a:ln w="9525" cap="flat" cmpd="sng">
            <a:solidFill>
              <a:schemeClr val="dk2"/>
            </a:solidFill>
            <a:prstDash val="solid"/>
            <a:round/>
            <a:headEnd type="none" w="med" len="med"/>
            <a:tailEnd type="triangle" w="med" len="med"/>
          </a:ln>
        </p:spPr>
      </p:cxnSp>
      <p:cxnSp>
        <p:nvCxnSpPr>
          <p:cNvPr id="1868" name="Google Shape;1868;p58"/>
          <p:cNvCxnSpPr>
            <a:stCxn id="1865" idx="2"/>
            <a:endCxn id="1869" idx="0"/>
          </p:cNvCxnSpPr>
          <p:nvPr/>
        </p:nvCxnSpPr>
        <p:spPr>
          <a:xfrm>
            <a:off x="5348600" y="3742825"/>
            <a:ext cx="672000" cy="435600"/>
          </a:xfrm>
          <a:prstGeom prst="straightConnector1">
            <a:avLst/>
          </a:prstGeom>
          <a:noFill/>
          <a:ln w="9525" cap="flat" cmpd="sng">
            <a:solidFill>
              <a:schemeClr val="dk2"/>
            </a:solidFill>
            <a:prstDash val="solid"/>
            <a:round/>
            <a:headEnd type="none" w="med" len="med"/>
            <a:tailEnd type="triangle" w="med" len="med"/>
          </a:ln>
        </p:spPr>
      </p:cxnSp>
      <p:sp>
        <p:nvSpPr>
          <p:cNvPr id="1867" name="Google Shape;1867;p58"/>
          <p:cNvSpPr/>
          <p:nvPr/>
        </p:nvSpPr>
        <p:spPr>
          <a:xfrm>
            <a:off x="3903175" y="4166475"/>
            <a:ext cx="1329600" cy="44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Class = </a:t>
            </a:r>
            <a:endParaRPr sz="900">
              <a:latin typeface="Proxima Nova"/>
              <a:ea typeface="Proxima Nova"/>
              <a:cs typeface="Proxima Nova"/>
              <a:sym typeface="Proxima Nova"/>
            </a:endParaRPr>
          </a:p>
          <a:p>
            <a:pPr marL="0" lvl="0" indent="0" algn="ctr" rtl="0">
              <a:spcBef>
                <a:spcPts val="0"/>
              </a:spcBef>
              <a:spcAft>
                <a:spcPts val="0"/>
              </a:spcAft>
              <a:buNone/>
            </a:pPr>
            <a:r>
              <a:rPr lang="en" sz="900" b="1">
                <a:solidFill>
                  <a:srgbClr val="00C3B1"/>
                </a:solidFill>
                <a:latin typeface="Proxima Nova"/>
                <a:ea typeface="Proxima Nova"/>
                <a:cs typeface="Proxima Nova"/>
                <a:sym typeface="Proxima Nova"/>
              </a:rPr>
              <a:t>Not Default</a:t>
            </a:r>
            <a:endParaRPr sz="900" b="1">
              <a:solidFill>
                <a:srgbClr val="00C3B1"/>
              </a:solidFill>
              <a:latin typeface="Proxima Nova"/>
              <a:ea typeface="Proxima Nova"/>
              <a:cs typeface="Proxima Nova"/>
              <a:sym typeface="Proxima Nova"/>
            </a:endParaRPr>
          </a:p>
        </p:txBody>
      </p:sp>
      <p:sp>
        <p:nvSpPr>
          <p:cNvPr id="1869" name="Google Shape;1869;p58"/>
          <p:cNvSpPr/>
          <p:nvPr/>
        </p:nvSpPr>
        <p:spPr>
          <a:xfrm>
            <a:off x="5355650" y="4178425"/>
            <a:ext cx="1329600" cy="444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Proxima Nova"/>
                <a:ea typeface="Proxima Nova"/>
                <a:cs typeface="Proxima Nova"/>
                <a:sym typeface="Proxima Nova"/>
              </a:rPr>
              <a:t>Class = </a:t>
            </a:r>
            <a:endParaRPr sz="900">
              <a:latin typeface="Proxima Nova"/>
              <a:ea typeface="Proxima Nova"/>
              <a:cs typeface="Proxima Nova"/>
              <a:sym typeface="Proxima Nova"/>
            </a:endParaRPr>
          </a:p>
          <a:p>
            <a:pPr marL="0" lvl="0" indent="0" algn="ctr" rtl="0">
              <a:spcBef>
                <a:spcPts val="0"/>
              </a:spcBef>
              <a:spcAft>
                <a:spcPts val="0"/>
              </a:spcAft>
              <a:buNone/>
            </a:pPr>
            <a:r>
              <a:rPr lang="en" sz="900" b="1">
                <a:solidFill>
                  <a:srgbClr val="00C3B1"/>
                </a:solidFill>
                <a:latin typeface="Proxima Nova"/>
                <a:ea typeface="Proxima Nova"/>
                <a:cs typeface="Proxima Nova"/>
                <a:sym typeface="Proxima Nova"/>
              </a:rPr>
              <a:t>Default</a:t>
            </a:r>
            <a:endParaRPr sz="900" b="1">
              <a:solidFill>
                <a:srgbClr val="00C3B1"/>
              </a:solidFill>
              <a:latin typeface="Proxima Nova"/>
              <a:ea typeface="Proxima Nova"/>
              <a:cs typeface="Proxima Nova"/>
              <a:sym typeface="Proxima Nova"/>
            </a:endParaRPr>
          </a:p>
        </p:txBody>
      </p:sp>
      <p:sp>
        <p:nvSpPr>
          <p:cNvPr id="1870" name="Google Shape;1870;p58"/>
          <p:cNvSpPr txBox="1"/>
          <p:nvPr/>
        </p:nvSpPr>
        <p:spPr>
          <a:xfrm>
            <a:off x="3715275" y="2925625"/>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High</a:t>
            </a:r>
            <a:endParaRPr sz="900">
              <a:latin typeface="Proxima Nova"/>
              <a:ea typeface="Proxima Nova"/>
              <a:cs typeface="Proxima Nova"/>
              <a:sym typeface="Proxima Nova"/>
            </a:endParaRPr>
          </a:p>
        </p:txBody>
      </p:sp>
      <p:sp>
        <p:nvSpPr>
          <p:cNvPr id="1871" name="Google Shape;1871;p58"/>
          <p:cNvSpPr txBox="1"/>
          <p:nvPr/>
        </p:nvSpPr>
        <p:spPr>
          <a:xfrm>
            <a:off x="5099325" y="2903713"/>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Low</a:t>
            </a:r>
            <a:endParaRPr sz="900">
              <a:latin typeface="Proxima Nova"/>
              <a:ea typeface="Proxima Nova"/>
              <a:cs typeface="Proxima Nova"/>
              <a:sym typeface="Proxima Nova"/>
            </a:endParaRPr>
          </a:p>
        </p:txBody>
      </p:sp>
      <p:sp>
        <p:nvSpPr>
          <p:cNvPr id="1872" name="Google Shape;1872;p58"/>
          <p:cNvSpPr txBox="1"/>
          <p:nvPr/>
        </p:nvSpPr>
        <p:spPr>
          <a:xfrm>
            <a:off x="4477275" y="3763825"/>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High</a:t>
            </a:r>
            <a:endParaRPr sz="900">
              <a:latin typeface="Proxima Nova"/>
              <a:ea typeface="Proxima Nova"/>
              <a:cs typeface="Proxima Nova"/>
              <a:sym typeface="Proxima Nova"/>
            </a:endParaRPr>
          </a:p>
        </p:txBody>
      </p:sp>
      <p:sp>
        <p:nvSpPr>
          <p:cNvPr id="1873" name="Google Shape;1873;p58"/>
          <p:cNvSpPr txBox="1"/>
          <p:nvPr/>
        </p:nvSpPr>
        <p:spPr>
          <a:xfrm>
            <a:off x="5861325" y="3741913"/>
            <a:ext cx="44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Low</a:t>
            </a:r>
            <a:endParaRPr sz="9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7"/>
        <p:cNvGrpSpPr/>
        <p:nvPr/>
      </p:nvGrpSpPr>
      <p:grpSpPr>
        <a:xfrm>
          <a:off x="0" y="0"/>
          <a:ext cx="0" cy="0"/>
          <a:chOff x="0" y="0"/>
          <a:chExt cx="0" cy="0"/>
        </a:xfrm>
      </p:grpSpPr>
      <p:sp>
        <p:nvSpPr>
          <p:cNvPr id="1878" name="Google Shape;1878;p59"/>
          <p:cNvSpPr txBox="1">
            <a:spLocks noGrp="1"/>
          </p:cNvSpPr>
          <p:nvPr>
            <p:ph type="title" idx="2"/>
          </p:nvPr>
        </p:nvSpPr>
        <p:spPr>
          <a:xfrm flipH="1">
            <a:off x="839748" y="1251075"/>
            <a:ext cx="29940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Default Loss Calculation</a:t>
            </a:r>
            <a:endParaRPr sz="1600"/>
          </a:p>
        </p:txBody>
      </p:sp>
      <p:sp>
        <p:nvSpPr>
          <p:cNvPr id="1879" name="Google Shape;1879;p59"/>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80" name="Google Shape;1880;p59"/>
          <p:cNvSpPr/>
          <p:nvPr/>
        </p:nvSpPr>
        <p:spPr>
          <a:xfrm>
            <a:off x="594825" y="1924450"/>
            <a:ext cx="8229600" cy="3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81" name="Google Shape;1881;p59"/>
          <p:cNvSpPr txBox="1">
            <a:spLocks noGrp="1"/>
          </p:cNvSpPr>
          <p:nvPr>
            <p:ph type="subTitle" idx="1"/>
          </p:nvPr>
        </p:nvSpPr>
        <p:spPr>
          <a:xfrm>
            <a:off x="594825" y="1554375"/>
            <a:ext cx="9657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dk2"/>
                </a:solidFill>
                <a:latin typeface="NanumMyeongjo ExtraBold"/>
                <a:ea typeface="NanumMyeongjo ExtraBold"/>
                <a:cs typeface="NanumMyeongjo ExtraBold"/>
                <a:sym typeface="NanumMyeongjo ExtraBold"/>
              </a:rPr>
              <a:t>Sectors</a:t>
            </a:r>
            <a:endParaRPr>
              <a:solidFill>
                <a:schemeClr val="dk2"/>
              </a:solidFill>
              <a:latin typeface="NanumMyeongjo ExtraBold"/>
              <a:ea typeface="NanumMyeongjo ExtraBold"/>
              <a:cs typeface="NanumMyeongjo ExtraBold"/>
              <a:sym typeface="NanumMyeongjo ExtraBold"/>
            </a:endParaRPr>
          </a:p>
        </p:txBody>
      </p:sp>
      <p:sp>
        <p:nvSpPr>
          <p:cNvPr id="1882" name="Google Shape;1882;p59"/>
          <p:cNvSpPr txBox="1">
            <a:spLocks noGrp="1"/>
          </p:cNvSpPr>
          <p:nvPr>
            <p:ph type="subTitle" idx="1"/>
          </p:nvPr>
        </p:nvSpPr>
        <p:spPr>
          <a:xfrm>
            <a:off x="594825" y="1959550"/>
            <a:ext cx="965700" cy="30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1</a:t>
            </a:r>
            <a:endParaRPr>
              <a:solidFill>
                <a:schemeClr val="dk2"/>
              </a:solidFill>
            </a:endParaRPr>
          </a:p>
          <a:p>
            <a:pPr marL="0" lvl="0" indent="0" algn="ctr" rtl="0">
              <a:spcBef>
                <a:spcPts val="300"/>
              </a:spcBef>
              <a:spcAft>
                <a:spcPts val="0"/>
              </a:spcAft>
              <a:buNone/>
            </a:pPr>
            <a:r>
              <a:rPr lang="en">
                <a:solidFill>
                  <a:schemeClr val="dk2"/>
                </a:solidFill>
              </a:rPr>
              <a:t>2</a:t>
            </a:r>
            <a:endParaRPr>
              <a:solidFill>
                <a:schemeClr val="dk2"/>
              </a:solidFill>
            </a:endParaRPr>
          </a:p>
          <a:p>
            <a:pPr marL="0" lvl="0" indent="0" algn="ctr" rtl="0">
              <a:spcBef>
                <a:spcPts val="300"/>
              </a:spcBef>
              <a:spcAft>
                <a:spcPts val="0"/>
              </a:spcAft>
              <a:buNone/>
            </a:pPr>
            <a:r>
              <a:rPr lang="en">
                <a:solidFill>
                  <a:schemeClr val="dk2"/>
                </a:solidFill>
              </a:rPr>
              <a:t>3</a:t>
            </a:r>
            <a:endParaRPr>
              <a:solidFill>
                <a:schemeClr val="dk2"/>
              </a:solidFill>
            </a:endParaRPr>
          </a:p>
          <a:p>
            <a:pPr marL="0" lvl="0" indent="0" algn="ctr" rtl="0">
              <a:spcBef>
                <a:spcPts val="300"/>
              </a:spcBef>
              <a:spcAft>
                <a:spcPts val="0"/>
              </a:spcAft>
              <a:buNone/>
            </a:pPr>
            <a:r>
              <a:rPr lang="en">
                <a:solidFill>
                  <a:schemeClr val="dk2"/>
                </a:solidFill>
              </a:rPr>
              <a:t>4</a:t>
            </a:r>
            <a:endParaRPr>
              <a:solidFill>
                <a:schemeClr val="dk2"/>
              </a:solidFill>
            </a:endParaRPr>
          </a:p>
          <a:p>
            <a:pPr marL="0" lvl="0" indent="0" algn="ctr" rtl="0">
              <a:spcBef>
                <a:spcPts val="300"/>
              </a:spcBef>
              <a:spcAft>
                <a:spcPts val="0"/>
              </a:spcAft>
              <a:buNone/>
            </a:pPr>
            <a:r>
              <a:rPr lang="en">
                <a:solidFill>
                  <a:schemeClr val="dk2"/>
                </a:solidFill>
              </a:rPr>
              <a:t>5</a:t>
            </a:r>
            <a:endParaRPr>
              <a:solidFill>
                <a:schemeClr val="dk2"/>
              </a:solidFill>
            </a:endParaRPr>
          </a:p>
          <a:p>
            <a:pPr marL="0" lvl="0" indent="0" algn="ctr" rtl="0">
              <a:spcBef>
                <a:spcPts val="300"/>
              </a:spcBef>
              <a:spcAft>
                <a:spcPts val="0"/>
              </a:spcAft>
              <a:buNone/>
            </a:pPr>
            <a:r>
              <a:rPr lang="en">
                <a:solidFill>
                  <a:schemeClr val="dk2"/>
                </a:solidFill>
              </a:rPr>
              <a:t>6</a:t>
            </a:r>
            <a:endParaRPr>
              <a:solidFill>
                <a:schemeClr val="dk2"/>
              </a:solidFill>
            </a:endParaRPr>
          </a:p>
          <a:p>
            <a:pPr marL="0" lvl="0" indent="0" algn="ctr" rtl="0">
              <a:spcBef>
                <a:spcPts val="300"/>
              </a:spcBef>
              <a:spcAft>
                <a:spcPts val="0"/>
              </a:spcAft>
              <a:buNone/>
            </a:pPr>
            <a:r>
              <a:rPr lang="en">
                <a:solidFill>
                  <a:schemeClr val="dk2"/>
                </a:solidFill>
              </a:rPr>
              <a:t>7</a:t>
            </a:r>
            <a:endParaRPr>
              <a:solidFill>
                <a:schemeClr val="dk2"/>
              </a:solidFill>
            </a:endParaRPr>
          </a:p>
          <a:p>
            <a:pPr marL="0" lvl="0" indent="0" algn="ctr" rtl="0">
              <a:spcBef>
                <a:spcPts val="300"/>
              </a:spcBef>
              <a:spcAft>
                <a:spcPts val="0"/>
              </a:spcAft>
              <a:buNone/>
            </a:pPr>
            <a:r>
              <a:rPr lang="en">
                <a:solidFill>
                  <a:schemeClr val="dk2"/>
                </a:solidFill>
              </a:rPr>
              <a:t>8</a:t>
            </a:r>
            <a:endParaRPr>
              <a:solidFill>
                <a:schemeClr val="dk2"/>
              </a:solidFill>
            </a:endParaRPr>
          </a:p>
          <a:p>
            <a:pPr marL="0" lvl="0" indent="0" algn="ctr" rtl="0">
              <a:spcBef>
                <a:spcPts val="300"/>
              </a:spcBef>
              <a:spcAft>
                <a:spcPts val="0"/>
              </a:spcAft>
              <a:buNone/>
            </a:pPr>
            <a:r>
              <a:rPr lang="en">
                <a:solidFill>
                  <a:schemeClr val="dk2"/>
                </a:solidFill>
              </a:rPr>
              <a:t>9</a:t>
            </a:r>
            <a:endParaRPr>
              <a:solidFill>
                <a:schemeClr val="dk2"/>
              </a:solidFill>
            </a:endParaRPr>
          </a:p>
          <a:p>
            <a:pPr marL="0" lvl="0" indent="0" algn="ctr" rtl="0">
              <a:spcBef>
                <a:spcPts val="300"/>
              </a:spcBef>
              <a:spcAft>
                <a:spcPts val="300"/>
              </a:spcAft>
              <a:buNone/>
            </a:pPr>
            <a:r>
              <a:rPr lang="en">
                <a:solidFill>
                  <a:schemeClr val="dk2"/>
                </a:solidFill>
              </a:rPr>
              <a:t>10</a:t>
            </a:r>
            <a:endParaRPr>
              <a:solidFill>
                <a:schemeClr val="dk2"/>
              </a:solidFill>
            </a:endParaRPr>
          </a:p>
        </p:txBody>
      </p:sp>
      <p:sp>
        <p:nvSpPr>
          <p:cNvPr id="1883" name="Google Shape;1883;p59"/>
          <p:cNvSpPr/>
          <p:nvPr/>
        </p:nvSpPr>
        <p:spPr>
          <a:xfrm rot="5400000">
            <a:off x="-11425" y="3333750"/>
            <a:ext cx="3310200" cy="2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84" name="Google Shape;1884;p59"/>
          <p:cNvSpPr txBox="1">
            <a:spLocks noGrp="1"/>
          </p:cNvSpPr>
          <p:nvPr>
            <p:ph type="subTitle" idx="1"/>
          </p:nvPr>
        </p:nvSpPr>
        <p:spPr>
          <a:xfrm>
            <a:off x="1658525" y="1554375"/>
            <a:ext cx="21273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dk2"/>
                </a:solidFill>
                <a:latin typeface="NanumMyeongjo ExtraBold"/>
                <a:ea typeface="NanumMyeongjo ExtraBold"/>
                <a:cs typeface="NanumMyeongjo ExtraBold"/>
                <a:sym typeface="NanumMyeongjo ExtraBold"/>
              </a:rPr>
              <a:t>Default Probability</a:t>
            </a:r>
            <a:endParaRPr>
              <a:solidFill>
                <a:schemeClr val="dk2"/>
              </a:solidFill>
              <a:latin typeface="NanumMyeongjo ExtraBold"/>
              <a:ea typeface="NanumMyeongjo ExtraBold"/>
              <a:cs typeface="NanumMyeongjo ExtraBold"/>
              <a:sym typeface="NanumMyeongjo ExtraBold"/>
            </a:endParaRPr>
          </a:p>
        </p:txBody>
      </p:sp>
      <p:sp>
        <p:nvSpPr>
          <p:cNvPr id="1885" name="Google Shape;1885;p59"/>
          <p:cNvSpPr txBox="1">
            <a:spLocks noGrp="1"/>
          </p:cNvSpPr>
          <p:nvPr>
            <p:ph type="subTitle" idx="1"/>
          </p:nvPr>
        </p:nvSpPr>
        <p:spPr>
          <a:xfrm>
            <a:off x="1726825" y="1924450"/>
            <a:ext cx="2059200" cy="30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52%</a:t>
            </a:r>
            <a:endParaRPr>
              <a:solidFill>
                <a:schemeClr val="dk2"/>
              </a:solidFill>
            </a:endParaRPr>
          </a:p>
          <a:p>
            <a:pPr marL="0" lvl="0" indent="0" algn="ctr" rtl="0">
              <a:spcBef>
                <a:spcPts val="300"/>
              </a:spcBef>
              <a:spcAft>
                <a:spcPts val="0"/>
              </a:spcAft>
              <a:buNone/>
            </a:pPr>
            <a:r>
              <a:rPr lang="en">
                <a:solidFill>
                  <a:schemeClr val="dk2"/>
                </a:solidFill>
              </a:rPr>
              <a:t>47%</a:t>
            </a:r>
            <a:endParaRPr>
              <a:solidFill>
                <a:schemeClr val="dk2"/>
              </a:solidFill>
            </a:endParaRPr>
          </a:p>
          <a:p>
            <a:pPr marL="0" lvl="0" indent="0" algn="ctr" rtl="0">
              <a:spcBef>
                <a:spcPts val="300"/>
              </a:spcBef>
              <a:spcAft>
                <a:spcPts val="0"/>
              </a:spcAft>
              <a:buNone/>
            </a:pPr>
            <a:r>
              <a:rPr lang="en">
                <a:solidFill>
                  <a:schemeClr val="dk2"/>
                </a:solidFill>
              </a:rPr>
              <a:t>49%</a:t>
            </a:r>
            <a:endParaRPr>
              <a:solidFill>
                <a:schemeClr val="dk2"/>
              </a:solidFill>
            </a:endParaRPr>
          </a:p>
          <a:p>
            <a:pPr marL="0" lvl="0" indent="0" algn="ctr" rtl="0">
              <a:spcBef>
                <a:spcPts val="300"/>
              </a:spcBef>
              <a:spcAft>
                <a:spcPts val="0"/>
              </a:spcAft>
              <a:buNone/>
            </a:pPr>
            <a:r>
              <a:rPr lang="en">
                <a:solidFill>
                  <a:schemeClr val="dk2"/>
                </a:solidFill>
              </a:rPr>
              <a:t>52%</a:t>
            </a:r>
            <a:endParaRPr>
              <a:solidFill>
                <a:schemeClr val="dk2"/>
              </a:solidFill>
            </a:endParaRPr>
          </a:p>
          <a:p>
            <a:pPr marL="0" lvl="0" indent="0" algn="ctr" rtl="0">
              <a:spcBef>
                <a:spcPts val="300"/>
              </a:spcBef>
              <a:spcAft>
                <a:spcPts val="0"/>
              </a:spcAft>
              <a:buNone/>
            </a:pPr>
            <a:r>
              <a:rPr lang="en">
                <a:solidFill>
                  <a:schemeClr val="dk2"/>
                </a:solidFill>
              </a:rPr>
              <a:t>46%</a:t>
            </a:r>
            <a:endParaRPr>
              <a:solidFill>
                <a:schemeClr val="dk2"/>
              </a:solidFill>
            </a:endParaRPr>
          </a:p>
          <a:p>
            <a:pPr marL="0" lvl="0" indent="0" algn="ctr" rtl="0">
              <a:spcBef>
                <a:spcPts val="300"/>
              </a:spcBef>
              <a:spcAft>
                <a:spcPts val="0"/>
              </a:spcAft>
              <a:buNone/>
            </a:pPr>
            <a:r>
              <a:rPr lang="en">
                <a:solidFill>
                  <a:schemeClr val="dk2"/>
                </a:solidFill>
              </a:rPr>
              <a:t>50%</a:t>
            </a:r>
            <a:endParaRPr>
              <a:solidFill>
                <a:schemeClr val="dk2"/>
              </a:solidFill>
            </a:endParaRPr>
          </a:p>
          <a:p>
            <a:pPr marL="0" lvl="0" indent="0" algn="ctr" rtl="0">
              <a:spcBef>
                <a:spcPts val="300"/>
              </a:spcBef>
              <a:spcAft>
                <a:spcPts val="0"/>
              </a:spcAft>
              <a:buNone/>
            </a:pPr>
            <a:r>
              <a:rPr lang="en">
                <a:solidFill>
                  <a:schemeClr val="dk2"/>
                </a:solidFill>
              </a:rPr>
              <a:t>49%</a:t>
            </a:r>
            <a:endParaRPr>
              <a:solidFill>
                <a:schemeClr val="dk2"/>
              </a:solidFill>
            </a:endParaRPr>
          </a:p>
          <a:p>
            <a:pPr marL="0" lvl="0" indent="0" algn="ctr" rtl="0">
              <a:spcBef>
                <a:spcPts val="300"/>
              </a:spcBef>
              <a:spcAft>
                <a:spcPts val="0"/>
              </a:spcAft>
              <a:buNone/>
            </a:pPr>
            <a:r>
              <a:rPr lang="en">
                <a:solidFill>
                  <a:schemeClr val="dk2"/>
                </a:solidFill>
              </a:rPr>
              <a:t>58%</a:t>
            </a:r>
            <a:endParaRPr>
              <a:solidFill>
                <a:schemeClr val="dk2"/>
              </a:solidFill>
            </a:endParaRPr>
          </a:p>
          <a:p>
            <a:pPr marL="0" lvl="0" indent="0" algn="ctr" rtl="0">
              <a:spcBef>
                <a:spcPts val="300"/>
              </a:spcBef>
              <a:spcAft>
                <a:spcPts val="0"/>
              </a:spcAft>
              <a:buNone/>
            </a:pPr>
            <a:r>
              <a:rPr lang="en">
                <a:solidFill>
                  <a:schemeClr val="dk2"/>
                </a:solidFill>
              </a:rPr>
              <a:t>45%</a:t>
            </a:r>
            <a:endParaRPr>
              <a:solidFill>
                <a:schemeClr val="dk2"/>
              </a:solidFill>
            </a:endParaRPr>
          </a:p>
          <a:p>
            <a:pPr marL="0" lvl="0" indent="0" algn="ctr" rtl="0">
              <a:spcBef>
                <a:spcPts val="300"/>
              </a:spcBef>
              <a:spcAft>
                <a:spcPts val="300"/>
              </a:spcAft>
              <a:buNone/>
            </a:pPr>
            <a:r>
              <a:rPr lang="en">
                <a:solidFill>
                  <a:schemeClr val="dk2"/>
                </a:solidFill>
              </a:rPr>
              <a:t>65%</a:t>
            </a:r>
            <a:endParaRPr>
              <a:solidFill>
                <a:schemeClr val="dk2"/>
              </a:solidFill>
            </a:endParaRPr>
          </a:p>
        </p:txBody>
      </p:sp>
      <p:sp>
        <p:nvSpPr>
          <p:cNvPr id="1886" name="Google Shape;1886;p59"/>
          <p:cNvSpPr/>
          <p:nvPr/>
        </p:nvSpPr>
        <p:spPr>
          <a:xfrm rot="5400000">
            <a:off x="2115875" y="3333750"/>
            <a:ext cx="3310200" cy="2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87" name="Google Shape;1887;p59"/>
          <p:cNvSpPr txBox="1">
            <a:spLocks noGrp="1"/>
          </p:cNvSpPr>
          <p:nvPr>
            <p:ph type="subTitle" idx="1"/>
          </p:nvPr>
        </p:nvSpPr>
        <p:spPr>
          <a:xfrm>
            <a:off x="3792125" y="1554375"/>
            <a:ext cx="21273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dk2"/>
                </a:solidFill>
                <a:latin typeface="NanumMyeongjo ExtraBold"/>
                <a:ea typeface="NanumMyeongjo ExtraBold"/>
                <a:cs typeface="NanumMyeongjo ExtraBold"/>
                <a:sym typeface="NanumMyeongjo ExtraBold"/>
              </a:rPr>
              <a:t>Loss Given Default</a:t>
            </a:r>
            <a:endParaRPr>
              <a:solidFill>
                <a:schemeClr val="dk2"/>
              </a:solidFill>
              <a:latin typeface="NanumMyeongjo ExtraBold"/>
              <a:ea typeface="NanumMyeongjo ExtraBold"/>
              <a:cs typeface="NanumMyeongjo ExtraBold"/>
              <a:sym typeface="NanumMyeongjo ExtraBold"/>
            </a:endParaRPr>
          </a:p>
        </p:txBody>
      </p:sp>
      <p:sp>
        <p:nvSpPr>
          <p:cNvPr id="1888" name="Google Shape;1888;p59"/>
          <p:cNvSpPr txBox="1">
            <a:spLocks noGrp="1"/>
          </p:cNvSpPr>
          <p:nvPr>
            <p:ph type="subTitle" idx="1"/>
          </p:nvPr>
        </p:nvSpPr>
        <p:spPr>
          <a:xfrm>
            <a:off x="3785825" y="1959550"/>
            <a:ext cx="2059200" cy="3120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rPr>
              <a:t>$35,649</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$19,229</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$22,108</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$21,621</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$31,341</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$11,109</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$8,139</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$6,255</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$5,239</a:t>
            </a:r>
            <a:endParaRPr>
              <a:solidFill>
                <a:schemeClr val="dk2"/>
              </a:solidFill>
            </a:endParaRPr>
          </a:p>
          <a:p>
            <a:pPr marL="0" lvl="0" indent="0" algn="ctr" rtl="0">
              <a:lnSpc>
                <a:spcPct val="100000"/>
              </a:lnSpc>
              <a:spcBef>
                <a:spcPts val="300"/>
              </a:spcBef>
              <a:spcAft>
                <a:spcPts val="0"/>
              </a:spcAft>
              <a:buNone/>
            </a:pPr>
            <a:r>
              <a:rPr lang="en">
                <a:solidFill>
                  <a:schemeClr val="dk2"/>
                </a:solidFill>
              </a:rPr>
              <a:t>$7,103</a:t>
            </a:r>
            <a:endParaRPr>
              <a:solidFill>
                <a:schemeClr val="dk2"/>
              </a:solidFill>
            </a:endParaRPr>
          </a:p>
          <a:p>
            <a:pPr marL="0" lvl="0" indent="0" algn="ctr" rtl="0">
              <a:spcBef>
                <a:spcPts val="300"/>
              </a:spcBef>
              <a:spcAft>
                <a:spcPts val="300"/>
              </a:spcAft>
              <a:buNone/>
            </a:pPr>
            <a:endParaRPr>
              <a:solidFill>
                <a:schemeClr val="dk2"/>
              </a:solidFill>
            </a:endParaRPr>
          </a:p>
        </p:txBody>
      </p:sp>
      <p:sp>
        <p:nvSpPr>
          <p:cNvPr id="1889" name="Google Shape;1889;p59"/>
          <p:cNvSpPr/>
          <p:nvPr/>
        </p:nvSpPr>
        <p:spPr>
          <a:xfrm rot="5400000">
            <a:off x="4279175" y="3333700"/>
            <a:ext cx="3310200" cy="2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0" name="Google Shape;1890;p59"/>
          <p:cNvSpPr txBox="1">
            <a:spLocks noGrp="1"/>
          </p:cNvSpPr>
          <p:nvPr>
            <p:ph type="subTitle" idx="1"/>
          </p:nvPr>
        </p:nvSpPr>
        <p:spPr>
          <a:xfrm>
            <a:off x="5949125" y="1554375"/>
            <a:ext cx="21273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dk2"/>
                </a:solidFill>
                <a:latin typeface="NanumMyeongjo ExtraBold"/>
                <a:ea typeface="NanumMyeongjo ExtraBold"/>
                <a:cs typeface="NanumMyeongjo ExtraBold"/>
                <a:sym typeface="NanumMyeongjo ExtraBold"/>
              </a:rPr>
              <a:t>Expected Loss</a:t>
            </a:r>
            <a:endParaRPr>
              <a:solidFill>
                <a:schemeClr val="dk2"/>
              </a:solidFill>
              <a:latin typeface="NanumMyeongjo ExtraBold"/>
              <a:ea typeface="NanumMyeongjo ExtraBold"/>
              <a:cs typeface="NanumMyeongjo ExtraBold"/>
              <a:sym typeface="NanumMyeongjo ExtraBold"/>
            </a:endParaRPr>
          </a:p>
        </p:txBody>
      </p:sp>
      <p:sp>
        <p:nvSpPr>
          <p:cNvPr id="1891" name="Google Shape;1891;p59"/>
          <p:cNvSpPr txBox="1">
            <a:spLocks noGrp="1"/>
          </p:cNvSpPr>
          <p:nvPr>
            <p:ph type="subTitle" idx="1"/>
          </p:nvPr>
        </p:nvSpPr>
        <p:spPr>
          <a:xfrm>
            <a:off x="5357475" y="1924450"/>
            <a:ext cx="3697500" cy="31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2"/>
                </a:solidFill>
              </a:rPr>
              <a:t>= 52% x 35,649 / 431 = $43</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47% x $19,229 / 273 = $33</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49% x $22,108 / 249 = $44</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52% x $21,621 / 243 = $46</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46% x $31,341 / 398 = $36</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50% x $11,109 / 141 = $39</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49% x $8,139 / 91 = $44</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58% x $6,255 / 60 = $60</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45% x $5,239 / 60 = $39</a:t>
            </a:r>
            <a:endParaRPr>
              <a:solidFill>
                <a:schemeClr val="dk2"/>
              </a:solidFill>
            </a:endParaRPr>
          </a:p>
          <a:p>
            <a:pPr marL="0" lvl="0" indent="0" algn="ctr" rtl="0">
              <a:lnSpc>
                <a:spcPct val="100000"/>
              </a:lnSpc>
              <a:spcBef>
                <a:spcPts val="300"/>
              </a:spcBef>
              <a:spcAft>
                <a:spcPts val="0"/>
              </a:spcAft>
              <a:buClr>
                <a:schemeClr val="dk1"/>
              </a:buClr>
              <a:buSzPts val="1100"/>
              <a:buFont typeface="Arial"/>
              <a:buNone/>
            </a:pPr>
            <a:r>
              <a:rPr lang="en">
                <a:solidFill>
                  <a:schemeClr val="dk2"/>
                </a:solidFill>
              </a:rPr>
              <a:t>= 65% x $7,103 / 54 = $86</a:t>
            </a:r>
            <a:endParaRPr>
              <a:solidFill>
                <a:schemeClr val="dk2"/>
              </a:solidFill>
            </a:endParaRPr>
          </a:p>
          <a:p>
            <a:pPr marL="0" lvl="0" indent="0" algn="ctr" rtl="0">
              <a:spcBef>
                <a:spcPts val="300"/>
              </a:spcBef>
              <a:spcAft>
                <a:spcPts val="300"/>
              </a:spcAft>
              <a:buNone/>
            </a:pPr>
            <a:endParaRPr>
              <a:solidFill>
                <a:schemeClr val="dk2"/>
              </a:solidFill>
            </a:endParaRPr>
          </a:p>
        </p:txBody>
      </p:sp>
      <p:sp>
        <p:nvSpPr>
          <p:cNvPr id="1892" name="Google Shape;1892;p59"/>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893" name="Google Shape;1893;p59"/>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7"/>
        <p:cNvGrpSpPr/>
        <p:nvPr/>
      </p:nvGrpSpPr>
      <p:grpSpPr>
        <a:xfrm>
          <a:off x="0" y="0"/>
          <a:ext cx="0" cy="0"/>
          <a:chOff x="0" y="0"/>
          <a:chExt cx="0" cy="0"/>
        </a:xfrm>
      </p:grpSpPr>
      <p:sp>
        <p:nvSpPr>
          <p:cNvPr id="1898" name="Google Shape;1898;p60"/>
          <p:cNvSpPr txBox="1">
            <a:spLocks noGrp="1"/>
          </p:cNvSpPr>
          <p:nvPr>
            <p:ph type="title" idx="2"/>
          </p:nvPr>
        </p:nvSpPr>
        <p:spPr>
          <a:xfrm flipH="1">
            <a:off x="839625" y="1251075"/>
            <a:ext cx="33678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ESG Sector Graphical Breakdown</a:t>
            </a:r>
            <a:endParaRPr sz="1600"/>
          </a:p>
        </p:txBody>
      </p:sp>
      <p:sp>
        <p:nvSpPr>
          <p:cNvPr id="1899" name="Google Shape;1899;p60"/>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1900" name="Google Shape;1900;p60"/>
          <p:cNvPicPr preferRelativeResize="0"/>
          <p:nvPr/>
        </p:nvPicPr>
        <p:blipFill>
          <a:blip r:embed="rId4">
            <a:alphaModFix/>
          </a:blip>
          <a:stretch>
            <a:fillRect/>
          </a:stretch>
        </p:blipFill>
        <p:spPr>
          <a:xfrm>
            <a:off x="986161" y="1606198"/>
            <a:ext cx="1434325" cy="1657525"/>
          </a:xfrm>
          <a:prstGeom prst="rect">
            <a:avLst/>
          </a:prstGeom>
          <a:noFill/>
          <a:ln w="9525" cap="flat" cmpd="sng">
            <a:solidFill>
              <a:srgbClr val="4F5773"/>
            </a:solidFill>
            <a:prstDash val="solid"/>
            <a:round/>
            <a:headEnd type="none" w="sm" len="sm"/>
            <a:tailEnd type="none" w="sm" len="sm"/>
          </a:ln>
        </p:spPr>
      </p:pic>
      <p:pic>
        <p:nvPicPr>
          <p:cNvPr id="1901" name="Google Shape;1901;p60"/>
          <p:cNvPicPr preferRelativeResize="0"/>
          <p:nvPr/>
        </p:nvPicPr>
        <p:blipFill>
          <a:blip r:embed="rId5">
            <a:alphaModFix/>
          </a:blip>
          <a:stretch>
            <a:fillRect/>
          </a:stretch>
        </p:blipFill>
        <p:spPr>
          <a:xfrm>
            <a:off x="2420487" y="1606198"/>
            <a:ext cx="1434325" cy="1657536"/>
          </a:xfrm>
          <a:prstGeom prst="rect">
            <a:avLst/>
          </a:prstGeom>
          <a:noFill/>
          <a:ln w="9525" cap="flat" cmpd="sng">
            <a:solidFill>
              <a:srgbClr val="4F5773"/>
            </a:solidFill>
            <a:prstDash val="solid"/>
            <a:round/>
            <a:headEnd type="none" w="sm" len="sm"/>
            <a:tailEnd type="none" w="sm" len="sm"/>
          </a:ln>
        </p:spPr>
      </p:pic>
      <p:pic>
        <p:nvPicPr>
          <p:cNvPr id="1902" name="Google Shape;1902;p60"/>
          <p:cNvPicPr preferRelativeResize="0"/>
          <p:nvPr/>
        </p:nvPicPr>
        <p:blipFill>
          <a:blip r:embed="rId6">
            <a:alphaModFix/>
          </a:blip>
          <a:stretch>
            <a:fillRect/>
          </a:stretch>
        </p:blipFill>
        <p:spPr>
          <a:xfrm>
            <a:off x="3854805" y="1606191"/>
            <a:ext cx="1434325" cy="1657535"/>
          </a:xfrm>
          <a:prstGeom prst="rect">
            <a:avLst/>
          </a:prstGeom>
          <a:noFill/>
          <a:ln w="9525" cap="flat" cmpd="sng">
            <a:solidFill>
              <a:srgbClr val="4F5773"/>
            </a:solidFill>
            <a:prstDash val="solid"/>
            <a:round/>
            <a:headEnd type="none" w="sm" len="sm"/>
            <a:tailEnd type="none" w="sm" len="sm"/>
          </a:ln>
        </p:spPr>
      </p:pic>
      <p:pic>
        <p:nvPicPr>
          <p:cNvPr id="1903" name="Google Shape;1903;p60"/>
          <p:cNvPicPr preferRelativeResize="0"/>
          <p:nvPr/>
        </p:nvPicPr>
        <p:blipFill>
          <a:blip r:embed="rId7">
            <a:alphaModFix/>
          </a:blip>
          <a:stretch>
            <a:fillRect/>
          </a:stretch>
        </p:blipFill>
        <p:spPr>
          <a:xfrm>
            <a:off x="5289130" y="1606191"/>
            <a:ext cx="1434325" cy="1657535"/>
          </a:xfrm>
          <a:prstGeom prst="rect">
            <a:avLst/>
          </a:prstGeom>
          <a:noFill/>
          <a:ln w="9525" cap="flat" cmpd="sng">
            <a:solidFill>
              <a:srgbClr val="4F5773"/>
            </a:solidFill>
            <a:prstDash val="solid"/>
            <a:round/>
            <a:headEnd type="none" w="sm" len="sm"/>
            <a:tailEnd type="none" w="sm" len="sm"/>
          </a:ln>
        </p:spPr>
      </p:pic>
      <p:pic>
        <p:nvPicPr>
          <p:cNvPr id="1904" name="Google Shape;1904;p60"/>
          <p:cNvPicPr preferRelativeResize="0"/>
          <p:nvPr/>
        </p:nvPicPr>
        <p:blipFill>
          <a:blip r:embed="rId8">
            <a:alphaModFix/>
          </a:blip>
          <a:stretch>
            <a:fillRect/>
          </a:stretch>
        </p:blipFill>
        <p:spPr>
          <a:xfrm>
            <a:off x="6723455" y="1606191"/>
            <a:ext cx="1434325" cy="1657535"/>
          </a:xfrm>
          <a:prstGeom prst="rect">
            <a:avLst/>
          </a:prstGeom>
          <a:noFill/>
          <a:ln w="9525" cap="flat" cmpd="sng">
            <a:solidFill>
              <a:srgbClr val="4F5773"/>
            </a:solidFill>
            <a:prstDash val="solid"/>
            <a:round/>
            <a:headEnd type="none" w="sm" len="sm"/>
            <a:tailEnd type="none" w="sm" len="sm"/>
          </a:ln>
        </p:spPr>
      </p:pic>
      <p:pic>
        <p:nvPicPr>
          <p:cNvPr id="1905" name="Google Shape;1905;p60"/>
          <p:cNvPicPr preferRelativeResize="0"/>
          <p:nvPr/>
        </p:nvPicPr>
        <p:blipFill>
          <a:blip r:embed="rId9">
            <a:alphaModFix/>
          </a:blip>
          <a:stretch>
            <a:fillRect/>
          </a:stretch>
        </p:blipFill>
        <p:spPr>
          <a:xfrm>
            <a:off x="986143" y="3263716"/>
            <a:ext cx="1434325" cy="1657535"/>
          </a:xfrm>
          <a:prstGeom prst="rect">
            <a:avLst/>
          </a:prstGeom>
          <a:noFill/>
          <a:ln w="9525" cap="flat" cmpd="sng">
            <a:solidFill>
              <a:srgbClr val="4F5773"/>
            </a:solidFill>
            <a:prstDash val="solid"/>
            <a:round/>
            <a:headEnd type="none" w="sm" len="sm"/>
            <a:tailEnd type="none" w="sm" len="sm"/>
          </a:ln>
        </p:spPr>
      </p:pic>
      <p:pic>
        <p:nvPicPr>
          <p:cNvPr id="1906" name="Google Shape;1906;p60"/>
          <p:cNvPicPr preferRelativeResize="0"/>
          <p:nvPr/>
        </p:nvPicPr>
        <p:blipFill>
          <a:blip r:embed="rId10">
            <a:alphaModFix/>
          </a:blip>
          <a:stretch>
            <a:fillRect/>
          </a:stretch>
        </p:blipFill>
        <p:spPr>
          <a:xfrm>
            <a:off x="2420468" y="3263716"/>
            <a:ext cx="1434325" cy="1657535"/>
          </a:xfrm>
          <a:prstGeom prst="rect">
            <a:avLst/>
          </a:prstGeom>
          <a:noFill/>
          <a:ln w="9525" cap="flat" cmpd="sng">
            <a:solidFill>
              <a:srgbClr val="4F5773"/>
            </a:solidFill>
            <a:prstDash val="solid"/>
            <a:round/>
            <a:headEnd type="none" w="sm" len="sm"/>
            <a:tailEnd type="none" w="sm" len="sm"/>
          </a:ln>
        </p:spPr>
      </p:pic>
      <p:pic>
        <p:nvPicPr>
          <p:cNvPr id="1907" name="Google Shape;1907;p60"/>
          <p:cNvPicPr preferRelativeResize="0"/>
          <p:nvPr/>
        </p:nvPicPr>
        <p:blipFill>
          <a:blip r:embed="rId11">
            <a:alphaModFix/>
          </a:blip>
          <a:stretch>
            <a:fillRect/>
          </a:stretch>
        </p:blipFill>
        <p:spPr>
          <a:xfrm>
            <a:off x="3854793" y="3263716"/>
            <a:ext cx="1434325" cy="1657535"/>
          </a:xfrm>
          <a:prstGeom prst="rect">
            <a:avLst/>
          </a:prstGeom>
          <a:noFill/>
          <a:ln w="9525" cap="flat" cmpd="sng">
            <a:solidFill>
              <a:srgbClr val="4F5773"/>
            </a:solidFill>
            <a:prstDash val="solid"/>
            <a:round/>
            <a:headEnd type="none" w="sm" len="sm"/>
            <a:tailEnd type="none" w="sm" len="sm"/>
          </a:ln>
        </p:spPr>
      </p:pic>
      <p:pic>
        <p:nvPicPr>
          <p:cNvPr id="1908" name="Google Shape;1908;p60"/>
          <p:cNvPicPr preferRelativeResize="0"/>
          <p:nvPr/>
        </p:nvPicPr>
        <p:blipFill>
          <a:blip r:embed="rId12">
            <a:alphaModFix/>
          </a:blip>
          <a:stretch>
            <a:fillRect/>
          </a:stretch>
        </p:blipFill>
        <p:spPr>
          <a:xfrm>
            <a:off x="5289118" y="3263716"/>
            <a:ext cx="1434325" cy="1657535"/>
          </a:xfrm>
          <a:prstGeom prst="rect">
            <a:avLst/>
          </a:prstGeom>
          <a:noFill/>
          <a:ln w="9525" cap="flat" cmpd="sng">
            <a:solidFill>
              <a:srgbClr val="4F5773"/>
            </a:solidFill>
            <a:prstDash val="solid"/>
            <a:round/>
            <a:headEnd type="none" w="sm" len="sm"/>
            <a:tailEnd type="none" w="sm" len="sm"/>
          </a:ln>
        </p:spPr>
      </p:pic>
      <p:pic>
        <p:nvPicPr>
          <p:cNvPr id="1909" name="Google Shape;1909;p60"/>
          <p:cNvPicPr preferRelativeResize="0"/>
          <p:nvPr/>
        </p:nvPicPr>
        <p:blipFill>
          <a:blip r:embed="rId13">
            <a:alphaModFix/>
          </a:blip>
          <a:stretch>
            <a:fillRect/>
          </a:stretch>
        </p:blipFill>
        <p:spPr>
          <a:xfrm>
            <a:off x="6723443" y="3263716"/>
            <a:ext cx="1434325" cy="1657535"/>
          </a:xfrm>
          <a:prstGeom prst="rect">
            <a:avLst/>
          </a:prstGeom>
          <a:noFill/>
          <a:ln w="9525" cap="flat" cmpd="sng">
            <a:solidFill>
              <a:srgbClr val="4F5773"/>
            </a:solidFill>
            <a:prstDash val="solid"/>
            <a:round/>
            <a:headEnd type="none" w="sm" len="sm"/>
            <a:tailEnd type="none" w="sm" len="sm"/>
          </a:ln>
        </p:spPr>
      </p:pic>
      <p:pic>
        <p:nvPicPr>
          <p:cNvPr id="1910" name="Google Shape;1910;p60"/>
          <p:cNvPicPr preferRelativeResize="0"/>
          <p:nvPr/>
        </p:nvPicPr>
        <p:blipFill>
          <a:blip r:embed="rId14">
            <a:alphaModFix/>
          </a:blip>
          <a:stretch>
            <a:fillRect/>
          </a:stretch>
        </p:blipFill>
        <p:spPr>
          <a:xfrm>
            <a:off x="2709800" y="4986294"/>
            <a:ext cx="3724399" cy="161675"/>
          </a:xfrm>
          <a:prstGeom prst="rect">
            <a:avLst/>
          </a:prstGeom>
          <a:noFill/>
          <a:ln>
            <a:noFill/>
          </a:ln>
        </p:spPr>
      </p:pic>
      <p:sp>
        <p:nvSpPr>
          <p:cNvPr id="1911" name="Google Shape;1911;p60"/>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912" name="Google Shape;1912;p60"/>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5"/>
        <p:cNvGrpSpPr/>
        <p:nvPr/>
      </p:nvGrpSpPr>
      <p:grpSpPr>
        <a:xfrm>
          <a:off x="0" y="0"/>
          <a:ext cx="0" cy="0"/>
          <a:chOff x="0" y="0"/>
          <a:chExt cx="0" cy="0"/>
        </a:xfrm>
      </p:grpSpPr>
      <p:sp>
        <p:nvSpPr>
          <p:cNvPr id="1936" name="Google Shape;1936;p63"/>
          <p:cNvSpPr txBox="1">
            <a:spLocks noGrp="1"/>
          </p:cNvSpPr>
          <p:nvPr>
            <p:ph type="title" idx="2"/>
          </p:nvPr>
        </p:nvSpPr>
        <p:spPr>
          <a:xfrm flipH="1">
            <a:off x="286925" y="1251075"/>
            <a:ext cx="2658000" cy="67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ESG Prediction Formula By Sector</a:t>
            </a:r>
            <a:endParaRPr sz="1600"/>
          </a:p>
        </p:txBody>
      </p:sp>
      <p:sp>
        <p:nvSpPr>
          <p:cNvPr id="1937" name="Google Shape;1937;p63"/>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38" name="Google Shape;1938;p63"/>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939" name="Google Shape;1939;p63"/>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40" name="Google Shape;1940;p63"/>
          <p:cNvGraphicFramePr/>
          <p:nvPr/>
        </p:nvGraphicFramePr>
        <p:xfrm>
          <a:off x="2944925" y="1324250"/>
          <a:ext cx="5969175" cy="3687750"/>
        </p:xfrm>
        <a:graphic>
          <a:graphicData uri="http://schemas.openxmlformats.org/drawingml/2006/table">
            <a:tbl>
              <a:tblPr>
                <a:noFill/>
                <a:tableStyleId>{69C3A4B4-2FBC-4755-A632-6BF30D80FA91}</a:tableStyleId>
              </a:tblPr>
              <a:tblGrid>
                <a:gridCol w="593750">
                  <a:extLst>
                    <a:ext uri="{9D8B030D-6E8A-4147-A177-3AD203B41FA5}">
                      <a16:colId xmlns:a16="http://schemas.microsoft.com/office/drawing/2014/main" val="20000"/>
                    </a:ext>
                  </a:extLst>
                </a:gridCol>
                <a:gridCol w="4574875">
                  <a:extLst>
                    <a:ext uri="{9D8B030D-6E8A-4147-A177-3AD203B41FA5}">
                      <a16:colId xmlns:a16="http://schemas.microsoft.com/office/drawing/2014/main" val="20001"/>
                    </a:ext>
                  </a:extLst>
                </a:gridCol>
                <a:gridCol w="8005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1000" b="1"/>
                        <a:t>Sector</a:t>
                      </a:r>
                      <a:endParaRPr sz="1000" b="1"/>
                    </a:p>
                  </a:txBody>
                  <a:tcPr marL="91425" marR="91425" marT="91425" marB="91425"/>
                </a:tc>
                <a:tc>
                  <a:txBody>
                    <a:bodyPr/>
                    <a:lstStyle/>
                    <a:p>
                      <a:pPr marL="0" lvl="0" indent="0" algn="ctr" rtl="0">
                        <a:spcBef>
                          <a:spcPts val="0"/>
                        </a:spcBef>
                        <a:spcAft>
                          <a:spcPts val="0"/>
                        </a:spcAft>
                        <a:buNone/>
                      </a:pPr>
                      <a:r>
                        <a:rPr lang="en" sz="1000" b="1"/>
                        <a:t>Formula</a:t>
                      </a:r>
                      <a:endParaRPr sz="1000" b="1"/>
                    </a:p>
                  </a:txBody>
                  <a:tcPr marL="91425" marR="91425" marT="91425" marB="91425"/>
                </a:tc>
                <a:tc>
                  <a:txBody>
                    <a:bodyPr/>
                    <a:lstStyle/>
                    <a:p>
                      <a:pPr marL="0" lvl="0" indent="0" algn="ctr" rtl="0">
                        <a:spcBef>
                          <a:spcPts val="0"/>
                        </a:spcBef>
                        <a:spcAft>
                          <a:spcPts val="0"/>
                        </a:spcAft>
                        <a:buNone/>
                      </a:pPr>
                      <a:r>
                        <a:rPr lang="en" sz="1000" b="1"/>
                        <a:t>Accuracy</a:t>
                      </a:r>
                      <a:endParaRPr sz="1000" b="1"/>
                    </a:p>
                  </a:txBody>
                  <a:tcPr marL="91425" marR="91425" marT="91425" marB="91425"/>
                </a:tc>
                <a:extLst>
                  <a:ext uri="{0D108BD9-81ED-4DB2-BD59-A6C34878D82A}">
                    <a16:rowId xmlns:a16="http://schemas.microsoft.com/office/drawing/2014/main" val="10000"/>
                  </a:ext>
                </a:extLst>
              </a:tr>
              <a:tr h="290300">
                <a:tc>
                  <a:txBody>
                    <a:bodyPr/>
                    <a:lstStyle/>
                    <a:p>
                      <a:pPr marL="0" lvl="0" indent="0" algn="l" rtl="0">
                        <a:spcBef>
                          <a:spcPts val="0"/>
                        </a:spcBef>
                        <a:spcAft>
                          <a:spcPts val="0"/>
                        </a:spcAft>
                        <a:buNone/>
                      </a:pPr>
                      <a:r>
                        <a:rPr lang="en" sz="1000"/>
                        <a:t>1</a:t>
                      </a:r>
                      <a:endParaRPr sz="1000"/>
                    </a:p>
                  </a:txBody>
                  <a:tcPr marL="91425" marR="91425" marT="91425" marB="91425"/>
                </a:tc>
                <a:tc>
                  <a:txBody>
                    <a:bodyPr/>
                    <a:lstStyle/>
                    <a:p>
                      <a:pPr marL="0" lvl="0" indent="0" algn="l" rtl="0">
                        <a:spcBef>
                          <a:spcPts val="0"/>
                        </a:spcBef>
                        <a:spcAft>
                          <a:spcPts val="0"/>
                        </a:spcAft>
                        <a:buNone/>
                      </a:pPr>
                      <a:r>
                        <a:rPr lang="en" sz="1000"/>
                        <a:t>0.22 + 0.1025 x Environment + 0.0105 x Social + -0.0396 x Governance</a:t>
                      </a:r>
                      <a:endParaRPr sz="1000"/>
                    </a:p>
                  </a:txBody>
                  <a:tcPr marL="91425" marR="91425" marT="91425" marB="91425"/>
                </a:tc>
                <a:tc>
                  <a:txBody>
                    <a:bodyPr/>
                    <a:lstStyle/>
                    <a:p>
                      <a:pPr marL="0" lvl="0" indent="0" algn="l" rtl="0">
                        <a:spcBef>
                          <a:spcPts val="0"/>
                        </a:spcBef>
                        <a:spcAft>
                          <a:spcPts val="0"/>
                        </a:spcAft>
                        <a:buNone/>
                      </a:pPr>
                      <a:r>
                        <a:rPr lang="en" sz="1000"/>
                        <a:t>42.53%</a:t>
                      </a:r>
                      <a:endParaRPr sz="1000"/>
                    </a:p>
                  </a:txBody>
                  <a:tcPr marL="91425" marR="91425" marT="91425" marB="91425"/>
                </a:tc>
                <a:extLst>
                  <a:ext uri="{0D108BD9-81ED-4DB2-BD59-A6C34878D82A}">
                    <a16:rowId xmlns:a16="http://schemas.microsoft.com/office/drawing/2014/main" val="10001"/>
                  </a:ext>
                </a:extLst>
              </a:tr>
              <a:tr h="290300">
                <a:tc>
                  <a:txBody>
                    <a:bodyPr/>
                    <a:lstStyle/>
                    <a:p>
                      <a:pPr marL="0" lvl="0" indent="0" algn="l" rtl="0">
                        <a:spcBef>
                          <a:spcPts val="0"/>
                        </a:spcBef>
                        <a:spcAft>
                          <a:spcPts val="0"/>
                        </a:spcAft>
                        <a:buNone/>
                      </a:pPr>
                      <a:r>
                        <a:rPr lang="en" sz="1000"/>
                        <a:t>2</a:t>
                      </a:r>
                      <a:endParaRPr sz="1000"/>
                    </a:p>
                  </a:txBody>
                  <a:tcPr marL="91425" marR="91425" marT="91425" marB="91425"/>
                </a:tc>
                <a:tc>
                  <a:txBody>
                    <a:bodyPr/>
                    <a:lstStyle/>
                    <a:p>
                      <a:pPr marL="0" lvl="0" indent="0" algn="l" rtl="0">
                        <a:spcBef>
                          <a:spcPts val="0"/>
                        </a:spcBef>
                        <a:spcAft>
                          <a:spcPts val="0"/>
                        </a:spcAft>
                        <a:buNone/>
                      </a:pPr>
                      <a:r>
                        <a:rPr lang="en" sz="1000"/>
                        <a:t>-0.18 + -0.1617 x Environment + 0.0435 x Social + -0.625 x Governance</a:t>
                      </a:r>
                      <a:endParaRPr sz="1000"/>
                    </a:p>
                  </a:txBody>
                  <a:tcPr marL="91425" marR="91425" marT="91425" marB="91425"/>
                </a:tc>
                <a:tc>
                  <a:txBody>
                    <a:bodyPr/>
                    <a:lstStyle/>
                    <a:p>
                      <a:pPr marL="0" lvl="0" indent="0" algn="l" rtl="0">
                        <a:spcBef>
                          <a:spcPts val="0"/>
                        </a:spcBef>
                        <a:spcAft>
                          <a:spcPts val="0"/>
                        </a:spcAft>
                        <a:buNone/>
                      </a:pPr>
                      <a:r>
                        <a:rPr lang="en" sz="1000"/>
                        <a:t>54.55%</a:t>
                      </a:r>
                      <a:endParaRPr sz="1000"/>
                    </a:p>
                  </a:txBody>
                  <a:tcPr marL="91425" marR="91425" marT="91425" marB="91425"/>
                </a:tc>
                <a:extLst>
                  <a:ext uri="{0D108BD9-81ED-4DB2-BD59-A6C34878D82A}">
                    <a16:rowId xmlns:a16="http://schemas.microsoft.com/office/drawing/2014/main" val="10002"/>
                  </a:ext>
                </a:extLst>
              </a:tr>
              <a:tr h="290300">
                <a:tc>
                  <a:txBody>
                    <a:bodyPr/>
                    <a:lstStyle/>
                    <a:p>
                      <a:pPr marL="0" lvl="0" indent="0" algn="l" rtl="0">
                        <a:spcBef>
                          <a:spcPts val="0"/>
                        </a:spcBef>
                        <a:spcAft>
                          <a:spcPts val="0"/>
                        </a:spcAft>
                        <a:buNone/>
                      </a:pPr>
                      <a:r>
                        <a:rPr lang="en" sz="1000"/>
                        <a:t>3</a:t>
                      </a:r>
                      <a:endParaRPr sz="1000"/>
                    </a:p>
                  </a:txBody>
                  <a:tcPr marL="91425" marR="91425" marT="91425" marB="91425"/>
                </a:tc>
                <a:tc>
                  <a:txBody>
                    <a:bodyPr/>
                    <a:lstStyle/>
                    <a:p>
                      <a:pPr marL="0" lvl="0" indent="0" algn="l" rtl="0">
                        <a:spcBef>
                          <a:spcPts val="0"/>
                        </a:spcBef>
                        <a:spcAft>
                          <a:spcPts val="0"/>
                        </a:spcAft>
                        <a:buNone/>
                      </a:pPr>
                      <a:r>
                        <a:rPr lang="en" sz="1000"/>
                        <a:t>-0.14 + 0.1737 x Environment + 0.116 x Social + -0.2034 x Governance</a:t>
                      </a:r>
                      <a:endParaRPr sz="1000"/>
                    </a:p>
                  </a:txBody>
                  <a:tcPr marL="91425" marR="91425" marT="91425" marB="91425"/>
                </a:tc>
                <a:tc>
                  <a:txBody>
                    <a:bodyPr/>
                    <a:lstStyle/>
                    <a:p>
                      <a:pPr marL="0" lvl="0" indent="0" algn="l" rtl="0">
                        <a:spcBef>
                          <a:spcPts val="0"/>
                        </a:spcBef>
                        <a:spcAft>
                          <a:spcPts val="0"/>
                        </a:spcAft>
                        <a:buNone/>
                      </a:pPr>
                      <a:r>
                        <a:rPr lang="en" sz="1000"/>
                        <a:t>40%</a:t>
                      </a:r>
                      <a:endParaRPr sz="1000"/>
                    </a:p>
                  </a:txBody>
                  <a:tcPr marL="91425" marR="91425" marT="91425" marB="91425"/>
                </a:tc>
                <a:extLst>
                  <a:ext uri="{0D108BD9-81ED-4DB2-BD59-A6C34878D82A}">
                    <a16:rowId xmlns:a16="http://schemas.microsoft.com/office/drawing/2014/main" val="10003"/>
                  </a:ext>
                </a:extLst>
              </a:tr>
              <a:tr h="290300">
                <a:tc>
                  <a:txBody>
                    <a:bodyPr/>
                    <a:lstStyle/>
                    <a:p>
                      <a:pPr marL="0" lvl="0" indent="0" algn="l" rtl="0">
                        <a:spcBef>
                          <a:spcPts val="0"/>
                        </a:spcBef>
                        <a:spcAft>
                          <a:spcPts val="0"/>
                        </a:spcAft>
                        <a:buNone/>
                      </a:pPr>
                      <a:r>
                        <a:rPr lang="en" sz="1000"/>
                        <a:t>4</a:t>
                      </a:r>
                      <a:endParaRPr sz="1000"/>
                    </a:p>
                  </a:txBody>
                  <a:tcPr marL="91425" marR="91425" marT="91425" marB="91425"/>
                </a:tc>
                <a:tc>
                  <a:txBody>
                    <a:bodyPr/>
                    <a:lstStyle/>
                    <a:p>
                      <a:pPr marL="0" lvl="0" indent="0" algn="l" rtl="0">
                        <a:spcBef>
                          <a:spcPts val="0"/>
                        </a:spcBef>
                        <a:spcAft>
                          <a:spcPts val="0"/>
                        </a:spcAft>
                        <a:buNone/>
                      </a:pPr>
                      <a:r>
                        <a:rPr lang="en" sz="1000"/>
                        <a:t>0.11 + 0.014 x Environment + 0.0695 x Social + 0.591 x Governance</a:t>
                      </a:r>
                      <a:endParaRPr sz="1000"/>
                    </a:p>
                  </a:txBody>
                  <a:tcPr marL="91425" marR="91425" marT="91425" marB="91425"/>
                </a:tc>
                <a:tc>
                  <a:txBody>
                    <a:bodyPr/>
                    <a:lstStyle/>
                    <a:p>
                      <a:pPr marL="0" lvl="0" indent="0" algn="l" rtl="0">
                        <a:spcBef>
                          <a:spcPts val="0"/>
                        </a:spcBef>
                        <a:spcAft>
                          <a:spcPts val="0"/>
                        </a:spcAft>
                        <a:buNone/>
                      </a:pPr>
                      <a:r>
                        <a:rPr lang="en" sz="1000"/>
                        <a:t>38.78%</a:t>
                      </a:r>
                      <a:endParaRPr sz="1000"/>
                    </a:p>
                  </a:txBody>
                  <a:tcPr marL="91425" marR="91425" marT="91425" marB="91425"/>
                </a:tc>
                <a:extLst>
                  <a:ext uri="{0D108BD9-81ED-4DB2-BD59-A6C34878D82A}">
                    <a16:rowId xmlns:a16="http://schemas.microsoft.com/office/drawing/2014/main" val="10004"/>
                  </a:ext>
                </a:extLst>
              </a:tr>
              <a:tr h="290300">
                <a:tc>
                  <a:txBody>
                    <a:bodyPr/>
                    <a:lstStyle/>
                    <a:p>
                      <a:pPr marL="0" lvl="0" indent="0" algn="l" rtl="0">
                        <a:spcBef>
                          <a:spcPts val="0"/>
                        </a:spcBef>
                        <a:spcAft>
                          <a:spcPts val="0"/>
                        </a:spcAft>
                        <a:buNone/>
                      </a:pPr>
                      <a:r>
                        <a:rPr lang="en" sz="1000"/>
                        <a:t>5</a:t>
                      </a:r>
                      <a:endParaRPr sz="1000"/>
                    </a:p>
                  </a:txBody>
                  <a:tcPr marL="91425" marR="91425" marT="91425" marB="91425"/>
                </a:tc>
                <a:tc>
                  <a:txBody>
                    <a:bodyPr/>
                    <a:lstStyle/>
                    <a:p>
                      <a:pPr marL="0" lvl="0" indent="0" algn="l" rtl="0">
                        <a:spcBef>
                          <a:spcPts val="0"/>
                        </a:spcBef>
                        <a:spcAft>
                          <a:spcPts val="0"/>
                        </a:spcAft>
                        <a:buNone/>
                      </a:pPr>
                      <a:r>
                        <a:rPr lang="en" sz="1000"/>
                        <a:t>-0.19 + -0.0315 x Environment + 0.1603 x Social + -0.0577 x Governance</a:t>
                      </a:r>
                      <a:endParaRPr sz="1000"/>
                    </a:p>
                  </a:txBody>
                  <a:tcPr marL="91425" marR="91425" marT="91425" marB="91425"/>
                </a:tc>
                <a:tc>
                  <a:txBody>
                    <a:bodyPr/>
                    <a:lstStyle/>
                    <a:p>
                      <a:pPr marL="0" lvl="0" indent="0" algn="l" rtl="0">
                        <a:spcBef>
                          <a:spcPts val="0"/>
                        </a:spcBef>
                        <a:spcAft>
                          <a:spcPts val="0"/>
                        </a:spcAft>
                        <a:buNone/>
                      </a:pPr>
                      <a:r>
                        <a:rPr lang="en" sz="1000"/>
                        <a:t>48.75%</a:t>
                      </a:r>
                      <a:endParaRPr sz="1000"/>
                    </a:p>
                  </a:txBody>
                  <a:tcPr marL="91425" marR="91425" marT="91425" marB="91425"/>
                </a:tc>
                <a:extLst>
                  <a:ext uri="{0D108BD9-81ED-4DB2-BD59-A6C34878D82A}">
                    <a16:rowId xmlns:a16="http://schemas.microsoft.com/office/drawing/2014/main" val="10005"/>
                  </a:ext>
                </a:extLst>
              </a:tr>
              <a:tr h="290300">
                <a:tc>
                  <a:txBody>
                    <a:bodyPr/>
                    <a:lstStyle/>
                    <a:p>
                      <a:pPr marL="0" lvl="0" indent="0" algn="l" rtl="0">
                        <a:spcBef>
                          <a:spcPts val="0"/>
                        </a:spcBef>
                        <a:spcAft>
                          <a:spcPts val="0"/>
                        </a:spcAft>
                        <a:buNone/>
                      </a:pPr>
                      <a:r>
                        <a:rPr lang="en" sz="1000"/>
                        <a:t>6</a:t>
                      </a:r>
                      <a:endParaRPr sz="1000"/>
                    </a:p>
                  </a:txBody>
                  <a:tcPr marL="91425" marR="91425" marT="91425" marB="91425"/>
                </a:tc>
                <a:tc>
                  <a:txBody>
                    <a:bodyPr/>
                    <a:lstStyle/>
                    <a:p>
                      <a:pPr marL="0" lvl="0" indent="0" algn="l" rtl="0">
                        <a:spcBef>
                          <a:spcPts val="0"/>
                        </a:spcBef>
                        <a:spcAft>
                          <a:spcPts val="0"/>
                        </a:spcAft>
                        <a:buNone/>
                      </a:pPr>
                      <a:r>
                        <a:rPr lang="en" sz="1000"/>
                        <a:t>0.11 + 0.0775 x Environment + 0.0525 x Social + -0.177 x Governance</a:t>
                      </a:r>
                      <a:endParaRPr sz="1000"/>
                    </a:p>
                  </a:txBody>
                  <a:tcPr marL="91425" marR="91425" marT="91425" marB="91425"/>
                </a:tc>
                <a:tc>
                  <a:txBody>
                    <a:bodyPr/>
                    <a:lstStyle/>
                    <a:p>
                      <a:pPr marL="0" lvl="0" indent="0" algn="l" rtl="0">
                        <a:spcBef>
                          <a:spcPts val="0"/>
                        </a:spcBef>
                        <a:spcAft>
                          <a:spcPts val="0"/>
                        </a:spcAft>
                        <a:buNone/>
                      </a:pPr>
                      <a:r>
                        <a:rPr lang="en" sz="1000"/>
                        <a:t>37.93%</a:t>
                      </a:r>
                      <a:endParaRPr sz="1000"/>
                    </a:p>
                  </a:txBody>
                  <a:tcPr marL="91425" marR="91425" marT="91425" marB="91425"/>
                </a:tc>
                <a:extLst>
                  <a:ext uri="{0D108BD9-81ED-4DB2-BD59-A6C34878D82A}">
                    <a16:rowId xmlns:a16="http://schemas.microsoft.com/office/drawing/2014/main" val="10006"/>
                  </a:ext>
                </a:extLst>
              </a:tr>
              <a:tr h="290300">
                <a:tc>
                  <a:txBody>
                    <a:bodyPr/>
                    <a:lstStyle/>
                    <a:p>
                      <a:pPr marL="0" lvl="0" indent="0" algn="l" rtl="0">
                        <a:spcBef>
                          <a:spcPts val="0"/>
                        </a:spcBef>
                        <a:spcAft>
                          <a:spcPts val="0"/>
                        </a:spcAft>
                        <a:buNone/>
                      </a:pPr>
                      <a:r>
                        <a:rPr lang="en" sz="1000"/>
                        <a:t>7</a:t>
                      </a:r>
                      <a:endParaRPr sz="1000"/>
                    </a:p>
                  </a:txBody>
                  <a:tcPr marL="91425" marR="91425" marT="91425" marB="91425"/>
                </a:tc>
                <a:tc>
                  <a:txBody>
                    <a:bodyPr/>
                    <a:lstStyle/>
                    <a:p>
                      <a:pPr marL="0" lvl="0" indent="0" algn="l" rtl="0">
                        <a:spcBef>
                          <a:spcPts val="0"/>
                        </a:spcBef>
                        <a:spcAft>
                          <a:spcPts val="0"/>
                        </a:spcAft>
                        <a:buNone/>
                      </a:pPr>
                      <a:r>
                        <a:rPr lang="en" sz="1000"/>
                        <a:t>0.22 + 0.1947 x Environment + 0.063 x Social + -0.6341 x Governance</a:t>
                      </a:r>
                      <a:endParaRPr sz="1000"/>
                    </a:p>
                  </a:txBody>
                  <a:tcPr marL="91425" marR="91425" marT="91425" marB="91425"/>
                </a:tc>
                <a:tc>
                  <a:txBody>
                    <a:bodyPr/>
                    <a:lstStyle/>
                    <a:p>
                      <a:pPr marL="0" lvl="0" indent="0" algn="l" rtl="0">
                        <a:spcBef>
                          <a:spcPts val="0"/>
                        </a:spcBef>
                        <a:spcAft>
                          <a:spcPts val="0"/>
                        </a:spcAft>
                        <a:buNone/>
                      </a:pPr>
                      <a:r>
                        <a:rPr lang="en" sz="1000"/>
                        <a:t>31.58%</a:t>
                      </a:r>
                      <a:endParaRPr sz="1000"/>
                    </a:p>
                  </a:txBody>
                  <a:tcPr marL="91425" marR="91425" marT="91425" marB="91425"/>
                </a:tc>
                <a:extLst>
                  <a:ext uri="{0D108BD9-81ED-4DB2-BD59-A6C34878D82A}">
                    <a16:rowId xmlns:a16="http://schemas.microsoft.com/office/drawing/2014/main" val="10007"/>
                  </a:ext>
                </a:extLst>
              </a:tr>
              <a:tr h="290300">
                <a:tc>
                  <a:txBody>
                    <a:bodyPr/>
                    <a:lstStyle/>
                    <a:p>
                      <a:pPr marL="0" lvl="0" indent="0" algn="l" rtl="0">
                        <a:spcBef>
                          <a:spcPts val="0"/>
                        </a:spcBef>
                        <a:spcAft>
                          <a:spcPts val="0"/>
                        </a:spcAft>
                        <a:buNone/>
                      </a:pPr>
                      <a:r>
                        <a:rPr lang="en" sz="1000"/>
                        <a:t>8</a:t>
                      </a:r>
                      <a:endParaRPr sz="1000"/>
                    </a:p>
                  </a:txBody>
                  <a:tcPr marL="91425" marR="91425" marT="91425" marB="91425"/>
                </a:tc>
                <a:tc>
                  <a:txBody>
                    <a:bodyPr/>
                    <a:lstStyle/>
                    <a:p>
                      <a:pPr marL="0" lvl="0" indent="0" algn="l" rtl="0">
                        <a:spcBef>
                          <a:spcPts val="0"/>
                        </a:spcBef>
                        <a:spcAft>
                          <a:spcPts val="0"/>
                        </a:spcAft>
                        <a:buNone/>
                      </a:pPr>
                      <a:r>
                        <a:rPr lang="en" sz="1000"/>
                        <a:t>0.29 + -0.2562 x Environment + 0.4063 x Social + -0.0766 x Governance</a:t>
                      </a:r>
                      <a:endParaRPr sz="1000"/>
                    </a:p>
                  </a:txBody>
                  <a:tcPr marL="91425" marR="91425" marT="91425" marB="91425"/>
                </a:tc>
                <a:tc>
                  <a:txBody>
                    <a:bodyPr/>
                    <a:lstStyle/>
                    <a:p>
                      <a:pPr marL="0" lvl="0" indent="0" algn="l" rtl="0">
                        <a:spcBef>
                          <a:spcPts val="0"/>
                        </a:spcBef>
                        <a:spcAft>
                          <a:spcPts val="0"/>
                        </a:spcAft>
                        <a:buNone/>
                      </a:pPr>
                      <a:r>
                        <a:rPr lang="en" sz="1000"/>
                        <a:t>83.33%</a:t>
                      </a:r>
                      <a:endParaRPr sz="1000"/>
                    </a:p>
                  </a:txBody>
                  <a:tcPr marL="91425" marR="91425" marT="91425" marB="91425"/>
                </a:tc>
                <a:extLst>
                  <a:ext uri="{0D108BD9-81ED-4DB2-BD59-A6C34878D82A}">
                    <a16:rowId xmlns:a16="http://schemas.microsoft.com/office/drawing/2014/main" val="10008"/>
                  </a:ext>
                </a:extLst>
              </a:tr>
              <a:tr h="290300">
                <a:tc>
                  <a:txBody>
                    <a:bodyPr/>
                    <a:lstStyle/>
                    <a:p>
                      <a:pPr marL="0" lvl="0" indent="0" algn="l" rtl="0">
                        <a:spcBef>
                          <a:spcPts val="0"/>
                        </a:spcBef>
                        <a:spcAft>
                          <a:spcPts val="0"/>
                        </a:spcAft>
                        <a:buNone/>
                      </a:pPr>
                      <a:r>
                        <a:rPr lang="en" sz="1000"/>
                        <a:t>9</a:t>
                      </a:r>
                      <a:endParaRPr sz="1000"/>
                    </a:p>
                  </a:txBody>
                  <a:tcPr marL="91425" marR="91425" marT="91425" marB="91425"/>
                </a:tc>
                <a:tc>
                  <a:txBody>
                    <a:bodyPr/>
                    <a:lstStyle/>
                    <a:p>
                      <a:pPr marL="0" lvl="0" indent="0" algn="l" rtl="0">
                        <a:spcBef>
                          <a:spcPts val="0"/>
                        </a:spcBef>
                        <a:spcAft>
                          <a:spcPts val="0"/>
                        </a:spcAft>
                        <a:buNone/>
                      </a:pPr>
                      <a:r>
                        <a:rPr lang="en" sz="1000"/>
                        <a:t>-0.19 + -0.4079 x Environment + 0.4747 x Social + -0.2071 x Governance</a:t>
                      </a:r>
                      <a:endParaRPr sz="1000"/>
                    </a:p>
                  </a:txBody>
                  <a:tcPr marL="91425" marR="91425" marT="91425" marB="91425"/>
                </a:tc>
                <a:tc>
                  <a:txBody>
                    <a:bodyPr/>
                    <a:lstStyle/>
                    <a:p>
                      <a:pPr marL="0" lvl="0" indent="0" algn="l" rtl="0">
                        <a:spcBef>
                          <a:spcPts val="0"/>
                        </a:spcBef>
                        <a:spcAft>
                          <a:spcPts val="0"/>
                        </a:spcAft>
                        <a:buNone/>
                      </a:pPr>
                      <a:r>
                        <a:rPr lang="en" sz="1000"/>
                        <a:t>58.33%</a:t>
                      </a:r>
                      <a:endParaRPr sz="1000"/>
                    </a:p>
                  </a:txBody>
                  <a:tcPr marL="91425" marR="91425" marT="91425" marB="91425"/>
                </a:tc>
                <a:extLst>
                  <a:ext uri="{0D108BD9-81ED-4DB2-BD59-A6C34878D82A}">
                    <a16:rowId xmlns:a16="http://schemas.microsoft.com/office/drawing/2014/main" val="10009"/>
                  </a:ext>
                </a:extLst>
              </a:tr>
              <a:tr h="290300">
                <a:tc>
                  <a:txBody>
                    <a:bodyPr/>
                    <a:lstStyle/>
                    <a:p>
                      <a:pPr marL="0" lvl="0" indent="0" algn="l" rtl="0">
                        <a:spcBef>
                          <a:spcPts val="0"/>
                        </a:spcBef>
                        <a:spcAft>
                          <a:spcPts val="0"/>
                        </a:spcAft>
                        <a:buNone/>
                      </a:pPr>
                      <a:r>
                        <a:rPr lang="en" sz="1000"/>
                        <a:t>10</a:t>
                      </a:r>
                      <a:endParaRPr sz="1000"/>
                    </a:p>
                  </a:txBody>
                  <a:tcPr marL="91425" marR="91425" marT="91425" marB="91425"/>
                </a:tc>
                <a:tc>
                  <a:txBody>
                    <a:bodyPr/>
                    <a:lstStyle/>
                    <a:p>
                      <a:pPr marL="0" lvl="0" indent="0" algn="l" rtl="0">
                        <a:spcBef>
                          <a:spcPts val="0"/>
                        </a:spcBef>
                        <a:spcAft>
                          <a:spcPts val="0"/>
                        </a:spcAft>
                        <a:buNone/>
                      </a:pPr>
                      <a:r>
                        <a:rPr lang="en" sz="1000"/>
                        <a:t>0.6 + 0.0904 x Environment + 0.0814 x Social + 0.0667 x Governance</a:t>
                      </a:r>
                      <a:endParaRPr sz="1000"/>
                    </a:p>
                  </a:txBody>
                  <a:tcPr marL="91425" marR="91425" marT="91425" marB="91425"/>
                </a:tc>
                <a:tc>
                  <a:txBody>
                    <a:bodyPr/>
                    <a:lstStyle/>
                    <a:p>
                      <a:pPr marL="0" lvl="0" indent="0" algn="l" rtl="0">
                        <a:spcBef>
                          <a:spcPts val="0"/>
                        </a:spcBef>
                        <a:spcAft>
                          <a:spcPts val="0"/>
                        </a:spcAft>
                        <a:buNone/>
                      </a:pPr>
                      <a:r>
                        <a:rPr lang="en" sz="1000"/>
                        <a:t>63.64%</a:t>
                      </a:r>
                      <a:endParaRPr sz="100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4"/>
        <p:cNvGrpSpPr/>
        <p:nvPr/>
      </p:nvGrpSpPr>
      <p:grpSpPr>
        <a:xfrm>
          <a:off x="0" y="0"/>
          <a:ext cx="0" cy="0"/>
          <a:chOff x="0" y="0"/>
          <a:chExt cx="0" cy="0"/>
        </a:xfrm>
      </p:grpSpPr>
      <p:sp>
        <p:nvSpPr>
          <p:cNvPr id="1945" name="Google Shape;1945;p64"/>
          <p:cNvSpPr txBox="1">
            <a:spLocks noGrp="1"/>
          </p:cNvSpPr>
          <p:nvPr>
            <p:ph type="title" idx="2"/>
          </p:nvPr>
        </p:nvSpPr>
        <p:spPr>
          <a:xfrm flipH="1">
            <a:off x="839625" y="1251075"/>
            <a:ext cx="33678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t>Sector Default Rate Average</a:t>
            </a:r>
            <a:endParaRPr sz="1600"/>
          </a:p>
        </p:txBody>
      </p:sp>
      <p:sp>
        <p:nvSpPr>
          <p:cNvPr id="1946" name="Google Shape;1946;p64"/>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47" name="Google Shape;1947;p64"/>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948" name="Google Shape;1948;p64"/>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9" name="Google Shape;1949;p64"/>
          <p:cNvPicPr preferRelativeResize="0"/>
          <p:nvPr/>
        </p:nvPicPr>
        <p:blipFill rotWithShape="1">
          <a:blip r:embed="rId4">
            <a:alphaModFix/>
          </a:blip>
          <a:srcRect l="7986" t="21250" b="13801"/>
          <a:stretch/>
        </p:blipFill>
        <p:spPr>
          <a:xfrm>
            <a:off x="1569450" y="1691600"/>
            <a:ext cx="6005101" cy="2724912"/>
          </a:xfrm>
          <a:prstGeom prst="rect">
            <a:avLst/>
          </a:prstGeom>
          <a:noFill/>
          <a:ln w="9525" cap="flat" cmpd="sng">
            <a:solidFill>
              <a:srgbClr val="4F5773"/>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3"/>
        <p:cNvGrpSpPr/>
        <p:nvPr/>
      </p:nvGrpSpPr>
      <p:grpSpPr>
        <a:xfrm>
          <a:off x="0" y="0"/>
          <a:ext cx="0" cy="0"/>
          <a:chOff x="0" y="0"/>
          <a:chExt cx="0" cy="0"/>
        </a:xfrm>
      </p:grpSpPr>
      <p:sp>
        <p:nvSpPr>
          <p:cNvPr id="1954" name="Google Shape;1954;p65"/>
          <p:cNvSpPr txBox="1">
            <a:spLocks noGrp="1"/>
          </p:cNvSpPr>
          <p:nvPr>
            <p:ph type="title" idx="2"/>
          </p:nvPr>
        </p:nvSpPr>
        <p:spPr>
          <a:xfrm flipH="1">
            <a:off x="839625" y="1251075"/>
            <a:ext cx="33678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t>Sector Default Rate Average (cont.)</a:t>
            </a:r>
            <a:endParaRPr sz="1600"/>
          </a:p>
        </p:txBody>
      </p:sp>
      <p:sp>
        <p:nvSpPr>
          <p:cNvPr id="1955" name="Google Shape;1955;p65"/>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56" name="Google Shape;1956;p65"/>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957" name="Google Shape;1957;p65"/>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1858363" y="4213122"/>
            <a:ext cx="5427000" cy="53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txBox="1"/>
          <p:nvPr/>
        </p:nvSpPr>
        <p:spPr>
          <a:xfrm>
            <a:off x="1858634" y="4325468"/>
            <a:ext cx="5427000" cy="585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300" b="1">
                <a:solidFill>
                  <a:srgbClr val="4F5773"/>
                </a:solidFill>
                <a:latin typeface="Proxima Nova"/>
                <a:ea typeface="Proxima Nova"/>
                <a:cs typeface="Proxima Nova"/>
                <a:sym typeface="Proxima Nova"/>
              </a:rPr>
              <a:t>Above average rates of default: </a:t>
            </a:r>
            <a:r>
              <a:rPr lang="en" sz="1300">
                <a:solidFill>
                  <a:srgbClr val="4F5773"/>
                </a:solidFill>
                <a:latin typeface="Proxima Nova"/>
                <a:ea typeface="Proxima Nova"/>
                <a:cs typeface="Proxima Nova"/>
                <a:sym typeface="Proxima Nova"/>
              </a:rPr>
              <a:t>Sectors 8 and 10</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pic>
        <p:nvPicPr>
          <p:cNvPr id="1960" name="Google Shape;1960;p65"/>
          <p:cNvPicPr preferRelativeResize="0"/>
          <p:nvPr/>
        </p:nvPicPr>
        <p:blipFill rotWithShape="1">
          <a:blip r:embed="rId4">
            <a:alphaModFix/>
          </a:blip>
          <a:srcRect l="6959" t="20971" b="12851"/>
          <a:stretch/>
        </p:blipFill>
        <p:spPr>
          <a:xfrm>
            <a:off x="1858363" y="1627350"/>
            <a:ext cx="5426979" cy="2432895"/>
          </a:xfrm>
          <a:prstGeom prst="rect">
            <a:avLst/>
          </a:prstGeom>
          <a:noFill/>
          <a:ln w="9525" cap="flat" cmpd="sng">
            <a:solidFill>
              <a:srgbClr val="4F5773"/>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2"/>
        <p:cNvGrpSpPr/>
        <p:nvPr/>
      </p:nvGrpSpPr>
      <p:grpSpPr>
        <a:xfrm>
          <a:off x="0" y="0"/>
          <a:ext cx="0" cy="0"/>
          <a:chOff x="0" y="0"/>
          <a:chExt cx="0" cy="0"/>
        </a:xfrm>
      </p:grpSpPr>
      <p:sp>
        <p:nvSpPr>
          <p:cNvPr id="1533" name="Google Shape;1533;p37"/>
          <p:cNvSpPr txBox="1">
            <a:spLocks noGrp="1"/>
          </p:cNvSpPr>
          <p:nvPr>
            <p:ph type="title"/>
          </p:nvPr>
        </p:nvSpPr>
        <p:spPr>
          <a:xfrm>
            <a:off x="4493767" y="660534"/>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Loan Factors</a:t>
            </a:r>
            <a:endParaRPr/>
          </a:p>
        </p:txBody>
      </p:sp>
      <p:sp>
        <p:nvSpPr>
          <p:cNvPr id="1534" name="Google Shape;1534;p37"/>
          <p:cNvSpPr txBox="1">
            <a:spLocks noGrp="1"/>
          </p:cNvSpPr>
          <p:nvPr>
            <p:ph type="subTitle" idx="1"/>
          </p:nvPr>
        </p:nvSpPr>
        <p:spPr>
          <a:xfrm>
            <a:off x="4492011" y="993707"/>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features</a:t>
            </a:r>
            <a:endParaRPr/>
          </a:p>
        </p:txBody>
      </p:sp>
      <p:sp>
        <p:nvSpPr>
          <p:cNvPr id="1535" name="Google Shape;1535;p37"/>
          <p:cNvSpPr txBox="1">
            <a:spLocks noGrp="1"/>
          </p:cNvSpPr>
          <p:nvPr>
            <p:ph type="title" idx="2"/>
          </p:nvPr>
        </p:nvSpPr>
        <p:spPr>
          <a:xfrm>
            <a:off x="3719002" y="594253"/>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5F8195"/>
                </a:solidFill>
              </a:rPr>
              <a:t>01</a:t>
            </a:r>
            <a:endParaRPr>
              <a:solidFill>
                <a:srgbClr val="5F8195"/>
              </a:solidFill>
            </a:endParaRPr>
          </a:p>
        </p:txBody>
      </p:sp>
      <p:sp>
        <p:nvSpPr>
          <p:cNvPr id="1536" name="Google Shape;1536;p37"/>
          <p:cNvSpPr txBox="1">
            <a:spLocks noGrp="1"/>
          </p:cNvSpPr>
          <p:nvPr>
            <p:ph type="title" idx="6"/>
          </p:nvPr>
        </p:nvSpPr>
        <p:spPr>
          <a:xfrm>
            <a:off x="4500316" y="2712419"/>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
        <p:nvSpPr>
          <p:cNvPr id="1537" name="Google Shape;1537;p37"/>
          <p:cNvSpPr txBox="1">
            <a:spLocks noGrp="1"/>
          </p:cNvSpPr>
          <p:nvPr>
            <p:ph type="title" idx="3"/>
          </p:nvPr>
        </p:nvSpPr>
        <p:spPr>
          <a:xfrm>
            <a:off x="4493775" y="1686575"/>
            <a:ext cx="27912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Default Rates Analysis</a:t>
            </a:r>
            <a:endParaRPr/>
          </a:p>
        </p:txBody>
      </p:sp>
      <p:sp>
        <p:nvSpPr>
          <p:cNvPr id="1538" name="Google Shape;1538;p37"/>
          <p:cNvSpPr txBox="1">
            <a:spLocks noGrp="1"/>
          </p:cNvSpPr>
          <p:nvPr>
            <p:ph type="subTitle" idx="4"/>
          </p:nvPr>
        </p:nvSpPr>
        <p:spPr>
          <a:xfrm>
            <a:off x="4492011" y="2019764"/>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credit risk component</a:t>
            </a:r>
            <a:endParaRPr/>
          </a:p>
        </p:txBody>
      </p:sp>
      <p:sp>
        <p:nvSpPr>
          <p:cNvPr id="1539" name="Google Shape;1539;p37"/>
          <p:cNvSpPr txBox="1">
            <a:spLocks noGrp="1"/>
          </p:cNvSpPr>
          <p:nvPr>
            <p:ph type="title" idx="5"/>
          </p:nvPr>
        </p:nvSpPr>
        <p:spPr>
          <a:xfrm>
            <a:off x="3718406" y="1619714"/>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5F8195"/>
                </a:solidFill>
              </a:rPr>
              <a:t>02</a:t>
            </a:r>
            <a:endParaRPr>
              <a:solidFill>
                <a:srgbClr val="5F8195"/>
              </a:solidFill>
            </a:endParaRPr>
          </a:p>
        </p:txBody>
      </p:sp>
      <p:sp>
        <p:nvSpPr>
          <p:cNvPr id="1540" name="Google Shape;1540;p37"/>
          <p:cNvSpPr txBox="1">
            <a:spLocks noGrp="1"/>
          </p:cNvSpPr>
          <p:nvPr>
            <p:ph type="subTitle" idx="7"/>
          </p:nvPr>
        </p:nvSpPr>
        <p:spPr>
          <a:xfrm>
            <a:off x="4492011" y="3045598"/>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policies</a:t>
            </a:r>
            <a:endParaRPr/>
          </a:p>
        </p:txBody>
      </p:sp>
      <p:sp>
        <p:nvSpPr>
          <p:cNvPr id="1541" name="Google Shape;1541;p37"/>
          <p:cNvSpPr txBox="1">
            <a:spLocks noGrp="1"/>
          </p:cNvSpPr>
          <p:nvPr>
            <p:ph type="title" idx="8"/>
          </p:nvPr>
        </p:nvSpPr>
        <p:spPr>
          <a:xfrm>
            <a:off x="3712453" y="2637809"/>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5F8195"/>
                </a:solidFill>
              </a:rPr>
              <a:t>03</a:t>
            </a:r>
            <a:endParaRPr>
              <a:solidFill>
                <a:srgbClr val="5F8195"/>
              </a:solidFill>
            </a:endParaRPr>
          </a:p>
        </p:txBody>
      </p:sp>
      <p:sp>
        <p:nvSpPr>
          <p:cNvPr id="1542" name="Google Shape;1542;p37"/>
          <p:cNvSpPr txBox="1">
            <a:spLocks noGrp="1"/>
          </p:cNvSpPr>
          <p:nvPr>
            <p:ph type="title" idx="9"/>
          </p:nvPr>
        </p:nvSpPr>
        <p:spPr>
          <a:xfrm>
            <a:off x="4502700" y="3737925"/>
            <a:ext cx="26703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Sustainability-Linked Loan</a:t>
            </a:r>
            <a:endParaRPr/>
          </a:p>
        </p:txBody>
      </p:sp>
      <p:sp>
        <p:nvSpPr>
          <p:cNvPr id="1543" name="Google Shape;1543;p37"/>
          <p:cNvSpPr txBox="1">
            <a:spLocks noGrp="1"/>
          </p:cNvSpPr>
          <p:nvPr>
            <p:ph type="subTitle" idx="13"/>
          </p:nvPr>
        </p:nvSpPr>
        <p:spPr>
          <a:xfrm>
            <a:off x="4492011" y="4166309"/>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dirty="0"/>
              <a:t>actionable insights</a:t>
            </a:r>
            <a:endParaRPr dirty="0"/>
          </a:p>
        </p:txBody>
      </p:sp>
      <p:sp>
        <p:nvSpPr>
          <p:cNvPr id="1544" name="Google Shape;1544;p37"/>
          <p:cNvSpPr txBox="1">
            <a:spLocks noGrp="1"/>
          </p:cNvSpPr>
          <p:nvPr>
            <p:ph type="title" idx="14"/>
          </p:nvPr>
        </p:nvSpPr>
        <p:spPr>
          <a:xfrm>
            <a:off x="3801064" y="3717770"/>
            <a:ext cx="554700" cy="3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5F8195"/>
                </a:solidFill>
              </a:rPr>
              <a:t>04</a:t>
            </a:r>
            <a:endParaRPr>
              <a:solidFill>
                <a:srgbClr val="5F8195"/>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4"/>
        <p:cNvGrpSpPr/>
        <p:nvPr/>
      </p:nvGrpSpPr>
      <p:grpSpPr>
        <a:xfrm>
          <a:off x="0" y="0"/>
          <a:ext cx="0" cy="0"/>
          <a:chOff x="0" y="0"/>
          <a:chExt cx="0" cy="0"/>
        </a:xfrm>
      </p:grpSpPr>
      <p:sp>
        <p:nvSpPr>
          <p:cNvPr id="1965" name="Google Shape;1965;p66"/>
          <p:cNvSpPr txBox="1">
            <a:spLocks noGrp="1"/>
          </p:cNvSpPr>
          <p:nvPr>
            <p:ph type="title" idx="2"/>
          </p:nvPr>
        </p:nvSpPr>
        <p:spPr>
          <a:xfrm flipH="1">
            <a:off x="839625" y="1251075"/>
            <a:ext cx="33678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t>Sector Default Rate Average (cont.)</a:t>
            </a:r>
            <a:endParaRPr sz="1600"/>
          </a:p>
        </p:txBody>
      </p:sp>
      <p:sp>
        <p:nvSpPr>
          <p:cNvPr id="1966" name="Google Shape;1966;p66"/>
          <p:cNvSpPr/>
          <p:nvPr/>
        </p:nvSpPr>
        <p:spPr>
          <a:xfrm>
            <a:off x="4758600" y="0"/>
            <a:ext cx="43854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67" name="Google Shape;1967;p66"/>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Appendix</a:t>
            </a:r>
            <a:endParaRPr/>
          </a:p>
        </p:txBody>
      </p:sp>
      <p:sp>
        <p:nvSpPr>
          <p:cNvPr id="1968" name="Google Shape;1968;p66"/>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1889413" y="4297169"/>
            <a:ext cx="5364900" cy="564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txBox="1"/>
          <p:nvPr/>
        </p:nvSpPr>
        <p:spPr>
          <a:xfrm>
            <a:off x="1889681" y="4416337"/>
            <a:ext cx="5364900" cy="585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300" b="1">
                <a:solidFill>
                  <a:srgbClr val="4F5773"/>
                </a:solidFill>
                <a:latin typeface="Proxima Nova"/>
                <a:ea typeface="Proxima Nova"/>
                <a:cs typeface="Proxima Nova"/>
                <a:sym typeface="Proxima Nova"/>
              </a:rPr>
              <a:t>Below average rates of default: </a:t>
            </a:r>
            <a:r>
              <a:rPr lang="en" sz="1300">
                <a:solidFill>
                  <a:srgbClr val="4F5773"/>
                </a:solidFill>
                <a:latin typeface="Proxima Nova"/>
                <a:ea typeface="Proxima Nova"/>
                <a:cs typeface="Proxima Nova"/>
                <a:sym typeface="Proxima Nova"/>
              </a:rPr>
              <a:t>Sectors 2, 5, 7, and 9</a:t>
            </a:r>
            <a:endParaRPr sz="1300">
              <a:solidFill>
                <a:srgbClr val="4F5773"/>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sz="1300">
              <a:solidFill>
                <a:srgbClr val="4F5773"/>
              </a:solidFill>
              <a:latin typeface="Proxima Nova"/>
              <a:ea typeface="Proxima Nova"/>
              <a:cs typeface="Proxima Nova"/>
              <a:sym typeface="Proxima Nova"/>
            </a:endParaRPr>
          </a:p>
        </p:txBody>
      </p:sp>
      <p:pic>
        <p:nvPicPr>
          <p:cNvPr id="1971" name="Google Shape;1971;p66"/>
          <p:cNvPicPr preferRelativeResize="0"/>
          <p:nvPr/>
        </p:nvPicPr>
        <p:blipFill rotWithShape="1">
          <a:blip r:embed="rId4">
            <a:alphaModFix/>
          </a:blip>
          <a:srcRect l="6881" t="21105" b="13105"/>
          <a:stretch/>
        </p:blipFill>
        <p:spPr>
          <a:xfrm>
            <a:off x="1889413" y="1554375"/>
            <a:ext cx="5364758" cy="2600593"/>
          </a:xfrm>
          <a:prstGeom prst="rect">
            <a:avLst/>
          </a:prstGeom>
          <a:noFill/>
          <a:ln w="9525" cap="flat" cmpd="sng">
            <a:solidFill>
              <a:srgbClr val="4F577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8"/>
        <p:cNvGrpSpPr/>
        <p:nvPr/>
      </p:nvGrpSpPr>
      <p:grpSpPr>
        <a:xfrm>
          <a:off x="0" y="0"/>
          <a:ext cx="0" cy="0"/>
          <a:chOff x="0" y="0"/>
          <a:chExt cx="0" cy="0"/>
        </a:xfrm>
      </p:grpSpPr>
      <p:sp>
        <p:nvSpPr>
          <p:cNvPr id="1549" name="Google Shape;1549;p38"/>
          <p:cNvSpPr txBox="1">
            <a:spLocks noGrp="1"/>
          </p:cNvSpPr>
          <p:nvPr>
            <p:ph type="title"/>
          </p:nvPr>
        </p:nvSpPr>
        <p:spPr>
          <a:xfrm>
            <a:off x="824455" y="2267875"/>
            <a:ext cx="3136500" cy="60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Loan Factors</a:t>
            </a:r>
            <a:endParaRPr/>
          </a:p>
        </p:txBody>
      </p:sp>
      <p:sp>
        <p:nvSpPr>
          <p:cNvPr id="1550" name="Google Shape;1550;p38"/>
          <p:cNvSpPr txBox="1">
            <a:spLocks noGrp="1"/>
          </p:cNvSpPr>
          <p:nvPr>
            <p:ph type="title" idx="2"/>
          </p:nvPr>
        </p:nvSpPr>
        <p:spPr>
          <a:xfrm>
            <a:off x="689912" y="1507208"/>
            <a:ext cx="957600" cy="6036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
              <a:t>01</a:t>
            </a:r>
            <a:endParaRPr/>
          </a:p>
        </p:txBody>
      </p:sp>
      <p:sp>
        <p:nvSpPr>
          <p:cNvPr id="1551" name="Google Shape;1551;p38"/>
          <p:cNvSpPr txBox="1">
            <a:spLocks noGrp="1"/>
          </p:cNvSpPr>
          <p:nvPr>
            <p:ph type="subTitle" idx="1"/>
          </p:nvPr>
        </p:nvSpPr>
        <p:spPr>
          <a:xfrm>
            <a:off x="845117" y="3029125"/>
            <a:ext cx="3136500" cy="603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A Machine Learning Approach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5"/>
        <p:cNvGrpSpPr/>
        <p:nvPr/>
      </p:nvGrpSpPr>
      <p:grpSpPr>
        <a:xfrm>
          <a:off x="0" y="0"/>
          <a:ext cx="0" cy="0"/>
          <a:chOff x="0" y="0"/>
          <a:chExt cx="0" cy="0"/>
        </a:xfrm>
      </p:grpSpPr>
      <p:sp>
        <p:nvSpPr>
          <p:cNvPr id="1556" name="Google Shape;1556;p39"/>
          <p:cNvSpPr/>
          <p:nvPr/>
        </p:nvSpPr>
        <p:spPr>
          <a:xfrm>
            <a:off x="4668325" y="0"/>
            <a:ext cx="4815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9"/>
          <p:cNvSpPr txBox="1">
            <a:spLocks noGrp="1"/>
          </p:cNvSpPr>
          <p:nvPr>
            <p:ph type="title"/>
          </p:nvPr>
        </p:nvSpPr>
        <p:spPr>
          <a:xfrm>
            <a:off x="356900" y="539500"/>
            <a:ext cx="37632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Decision Tree Models</a:t>
            </a:r>
            <a:endParaRPr/>
          </a:p>
        </p:txBody>
      </p:sp>
      <p:sp>
        <p:nvSpPr>
          <p:cNvPr id="1558" name="Google Shape;1558;p39"/>
          <p:cNvSpPr txBox="1">
            <a:spLocks noGrp="1"/>
          </p:cNvSpPr>
          <p:nvPr>
            <p:ph type="title" idx="2"/>
          </p:nvPr>
        </p:nvSpPr>
        <p:spPr>
          <a:xfrm flipH="1">
            <a:off x="713275" y="1487200"/>
            <a:ext cx="36510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Performance</a:t>
            </a:r>
            <a:endParaRPr/>
          </a:p>
        </p:txBody>
      </p:sp>
      <p:sp>
        <p:nvSpPr>
          <p:cNvPr id="1559" name="Google Shape;1559;p39"/>
          <p:cNvSpPr txBox="1">
            <a:spLocks noGrp="1"/>
          </p:cNvSpPr>
          <p:nvPr>
            <p:ph type="subTitle" idx="4294967295"/>
          </p:nvPr>
        </p:nvSpPr>
        <p:spPr>
          <a:xfrm>
            <a:off x="713225" y="2026775"/>
            <a:ext cx="2051100" cy="22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*Credit Data Only</a:t>
            </a:r>
            <a:endParaRPr sz="1700"/>
          </a:p>
          <a:p>
            <a:pPr marL="0" lvl="0" indent="0" algn="l" rtl="0">
              <a:spcBef>
                <a:spcPts val="1200"/>
              </a:spcBef>
              <a:spcAft>
                <a:spcPts val="0"/>
              </a:spcAft>
              <a:buNone/>
            </a:pPr>
            <a:endParaRPr sz="1700"/>
          </a:p>
          <a:p>
            <a:pPr marL="0" lvl="0" indent="0" algn="l" rtl="0">
              <a:spcBef>
                <a:spcPts val="1200"/>
              </a:spcBef>
              <a:spcAft>
                <a:spcPts val="0"/>
              </a:spcAft>
              <a:buNone/>
            </a:pPr>
            <a:r>
              <a:rPr lang="en" sz="1700"/>
              <a:t>Credit &amp; ESG Data</a:t>
            </a:r>
            <a:endParaRPr sz="1700"/>
          </a:p>
          <a:p>
            <a:pPr marL="0" lvl="0" indent="0" algn="l" rtl="0">
              <a:spcBef>
                <a:spcPts val="1200"/>
              </a:spcBef>
              <a:spcAft>
                <a:spcPts val="0"/>
              </a:spcAft>
              <a:buNone/>
            </a:pPr>
            <a:endParaRPr sz="1700"/>
          </a:p>
          <a:p>
            <a:pPr marL="0" lvl="0" indent="0" algn="l" rtl="0">
              <a:spcBef>
                <a:spcPts val="1200"/>
              </a:spcBef>
              <a:spcAft>
                <a:spcPts val="1200"/>
              </a:spcAft>
              <a:buNone/>
            </a:pPr>
            <a:r>
              <a:rPr lang="en" sz="1700"/>
              <a:t>**ESG Data Only</a:t>
            </a:r>
            <a:endParaRPr sz="1700"/>
          </a:p>
        </p:txBody>
      </p:sp>
      <p:sp>
        <p:nvSpPr>
          <p:cNvPr id="1560" name="Google Shape;1560;p39"/>
          <p:cNvSpPr/>
          <p:nvPr/>
        </p:nvSpPr>
        <p:spPr>
          <a:xfrm>
            <a:off x="2936275" y="1947300"/>
            <a:ext cx="14349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9"/>
          <p:cNvSpPr/>
          <p:nvPr/>
        </p:nvSpPr>
        <p:spPr>
          <a:xfrm>
            <a:off x="2936275" y="2766713"/>
            <a:ext cx="1434900" cy="63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2929600" y="3586150"/>
            <a:ext cx="14349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9"/>
          <p:cNvSpPr txBox="1">
            <a:spLocks noGrp="1"/>
          </p:cNvSpPr>
          <p:nvPr>
            <p:ph type="title" idx="2"/>
          </p:nvPr>
        </p:nvSpPr>
        <p:spPr>
          <a:xfrm>
            <a:off x="2936275" y="1998150"/>
            <a:ext cx="14280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74.67%</a:t>
            </a:r>
            <a:endParaRPr sz="2500"/>
          </a:p>
        </p:txBody>
      </p:sp>
      <p:sp>
        <p:nvSpPr>
          <p:cNvPr id="1564" name="Google Shape;1564;p39"/>
          <p:cNvSpPr txBox="1">
            <a:spLocks noGrp="1"/>
          </p:cNvSpPr>
          <p:nvPr>
            <p:ph type="title" idx="2"/>
          </p:nvPr>
        </p:nvSpPr>
        <p:spPr>
          <a:xfrm>
            <a:off x="2939725" y="3637000"/>
            <a:ext cx="14280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50.50%</a:t>
            </a:r>
            <a:endParaRPr sz="2500"/>
          </a:p>
        </p:txBody>
      </p:sp>
      <p:sp>
        <p:nvSpPr>
          <p:cNvPr id="1565" name="Google Shape;1565;p39"/>
          <p:cNvSpPr txBox="1">
            <a:spLocks noGrp="1"/>
          </p:cNvSpPr>
          <p:nvPr>
            <p:ph type="title" idx="2"/>
          </p:nvPr>
        </p:nvSpPr>
        <p:spPr>
          <a:xfrm>
            <a:off x="2943175" y="2817575"/>
            <a:ext cx="14280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C9DAF8"/>
                </a:solidFill>
              </a:rPr>
              <a:t>73.33%</a:t>
            </a:r>
            <a:endParaRPr sz="2500">
              <a:solidFill>
                <a:srgbClr val="C9DAF8"/>
              </a:solidFill>
            </a:endParaRPr>
          </a:p>
        </p:txBody>
      </p:sp>
      <p:sp>
        <p:nvSpPr>
          <p:cNvPr id="1566" name="Google Shape;1566;p39"/>
          <p:cNvSpPr txBox="1">
            <a:spLocks noGrp="1"/>
          </p:cNvSpPr>
          <p:nvPr>
            <p:ph type="subTitle" idx="4294967295"/>
          </p:nvPr>
        </p:nvSpPr>
        <p:spPr>
          <a:xfrm>
            <a:off x="0" y="4713000"/>
            <a:ext cx="5619300" cy="4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*model selected to determine the credit features</a:t>
            </a:r>
            <a:endParaRPr sz="1100"/>
          </a:p>
          <a:p>
            <a:pPr marL="0" lvl="0" indent="0" algn="l" rtl="0">
              <a:spcBef>
                <a:spcPts val="0"/>
              </a:spcBef>
              <a:spcAft>
                <a:spcPts val="0"/>
              </a:spcAft>
              <a:buNone/>
            </a:pPr>
            <a:r>
              <a:rPr lang="en" sz="1100"/>
              <a:t>**model selected to determine the ESG features</a:t>
            </a:r>
            <a:endParaRPr sz="1100"/>
          </a:p>
        </p:txBody>
      </p:sp>
      <p:sp>
        <p:nvSpPr>
          <p:cNvPr id="1567" name="Google Shape;1567;p39"/>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00C3B1"/>
                </a:solidFill>
              </a:rPr>
              <a:t>Loan Factors</a:t>
            </a:r>
            <a:r>
              <a:rPr lang="en" sz="1100"/>
              <a:t>  |  Default Rates  |  Recommendations  |  Sustainability-Linked Loans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40"/>
          <p:cNvSpPr txBox="1">
            <a:spLocks noGrp="1"/>
          </p:cNvSpPr>
          <p:nvPr>
            <p:ph type="title"/>
          </p:nvPr>
        </p:nvSpPr>
        <p:spPr>
          <a:xfrm>
            <a:off x="307900" y="539500"/>
            <a:ext cx="26487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 Features</a:t>
            </a:r>
            <a:endParaRPr/>
          </a:p>
        </p:txBody>
      </p:sp>
      <p:graphicFrame>
        <p:nvGraphicFramePr>
          <p:cNvPr id="1573" name="Google Shape;1573;p40"/>
          <p:cNvGraphicFramePr/>
          <p:nvPr/>
        </p:nvGraphicFramePr>
        <p:xfrm>
          <a:off x="1307538" y="1494735"/>
          <a:ext cx="6528900" cy="2343925"/>
        </p:xfrm>
        <a:graphic>
          <a:graphicData uri="http://schemas.openxmlformats.org/drawingml/2006/table">
            <a:tbl>
              <a:tblPr>
                <a:noFill/>
                <a:tableStyleId>{69C3A4B4-2FBC-4755-A632-6BF30D80FA91}</a:tableStyleId>
              </a:tblPr>
              <a:tblGrid>
                <a:gridCol w="2176300">
                  <a:extLst>
                    <a:ext uri="{9D8B030D-6E8A-4147-A177-3AD203B41FA5}">
                      <a16:colId xmlns:a16="http://schemas.microsoft.com/office/drawing/2014/main" val="20000"/>
                    </a:ext>
                  </a:extLst>
                </a:gridCol>
                <a:gridCol w="2176300">
                  <a:extLst>
                    <a:ext uri="{9D8B030D-6E8A-4147-A177-3AD203B41FA5}">
                      <a16:colId xmlns:a16="http://schemas.microsoft.com/office/drawing/2014/main" val="20001"/>
                    </a:ext>
                  </a:extLst>
                </a:gridCol>
                <a:gridCol w="2176300">
                  <a:extLst>
                    <a:ext uri="{9D8B030D-6E8A-4147-A177-3AD203B41FA5}">
                      <a16:colId xmlns:a16="http://schemas.microsoft.com/office/drawing/2014/main" val="20002"/>
                    </a:ext>
                  </a:extLst>
                </a:gridCol>
              </a:tblGrid>
              <a:tr h="669675">
                <a:tc>
                  <a:txBody>
                    <a:bodyPr/>
                    <a:lstStyle/>
                    <a:p>
                      <a:pPr marL="0" lvl="0" indent="0" algn="ctr" rtl="0">
                        <a:spcBef>
                          <a:spcPts val="0"/>
                        </a:spcBef>
                        <a:spcAft>
                          <a:spcPts val="0"/>
                        </a:spcAft>
                        <a:buClr>
                          <a:schemeClr val="dk1"/>
                        </a:buClr>
                        <a:buSzPts val="1100"/>
                        <a:buFont typeface="Arial"/>
                        <a:buNone/>
                      </a:pPr>
                      <a:r>
                        <a:rPr lang="en" sz="2000">
                          <a:solidFill>
                            <a:schemeClr val="accent2"/>
                          </a:solidFill>
                          <a:latin typeface="NanumMyeongjo ExtraBold"/>
                          <a:ea typeface="NanumMyeongjo ExtraBold"/>
                          <a:cs typeface="NanumMyeongjo ExtraBold"/>
                          <a:sym typeface="NanumMyeongjo ExtraBold"/>
                        </a:rPr>
                        <a:t>Quick Ratio</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NanumMyeongjo ExtraBold"/>
                          <a:ea typeface="NanumMyeongjo ExtraBold"/>
                          <a:cs typeface="NanumMyeongjo ExtraBold"/>
                          <a:sym typeface="NanumMyeongjo ExtraBold"/>
                        </a:rPr>
                        <a:t>Profit Growth</a:t>
                      </a:r>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a:solidFill>
                            <a:schemeClr val="accent2"/>
                          </a:solidFill>
                          <a:latin typeface="NanumMyeongjo ExtraBold"/>
                          <a:ea typeface="NanumMyeongjo ExtraBold"/>
                          <a:cs typeface="NanumMyeongjo ExtraBold"/>
                          <a:sym typeface="NanumMyeongjo ExtraBold"/>
                        </a:rPr>
                        <a:t>Loan Size</a:t>
                      </a:r>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37150">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liquidity of company</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profitability of company</a:t>
                      </a:r>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amount borrowed</a:t>
                      </a:r>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37100">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those with </a:t>
                      </a:r>
                      <a:r>
                        <a:rPr lang="en" b="1">
                          <a:solidFill>
                            <a:srgbClr val="00C3B1"/>
                          </a:solidFill>
                          <a:latin typeface="Proxima Nova"/>
                          <a:ea typeface="Proxima Nova"/>
                          <a:cs typeface="Proxima Nova"/>
                          <a:sym typeface="Proxima Nova"/>
                        </a:rPr>
                        <a:t>higher quick ratio</a:t>
                      </a:r>
                      <a:r>
                        <a:rPr lang="en">
                          <a:solidFill>
                            <a:schemeClr val="accent3"/>
                          </a:solidFill>
                          <a:latin typeface="Proxima Nova"/>
                          <a:ea typeface="Proxima Nova"/>
                          <a:cs typeface="Proxima Nova"/>
                          <a:sym typeface="Proxima Nova"/>
                        </a:rPr>
                        <a:t> has a propensity to not default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those with </a:t>
                      </a:r>
                      <a:r>
                        <a:rPr lang="en" b="1">
                          <a:solidFill>
                            <a:srgbClr val="00C3B1"/>
                          </a:solidFill>
                          <a:latin typeface="Proxima Nova"/>
                          <a:ea typeface="Proxima Nova"/>
                          <a:cs typeface="Proxima Nova"/>
                          <a:sym typeface="Proxima Nova"/>
                        </a:rPr>
                        <a:t>higher profit growth</a:t>
                      </a:r>
                      <a:r>
                        <a:rPr lang="en">
                          <a:solidFill>
                            <a:schemeClr val="accent3"/>
                          </a:solidFill>
                          <a:latin typeface="Proxima Nova"/>
                          <a:ea typeface="Proxima Nova"/>
                          <a:cs typeface="Proxima Nova"/>
                          <a:sym typeface="Proxima Nova"/>
                        </a:rPr>
                        <a:t> has a propensity to not default</a:t>
                      </a:r>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those with </a:t>
                      </a:r>
                      <a:r>
                        <a:rPr lang="en" b="1">
                          <a:solidFill>
                            <a:srgbClr val="00C3B1"/>
                          </a:solidFill>
                          <a:latin typeface="Proxima Nova"/>
                          <a:ea typeface="Proxima Nova"/>
                          <a:cs typeface="Proxima Nova"/>
                          <a:sym typeface="Proxima Nova"/>
                        </a:rPr>
                        <a:t>higher loan size</a:t>
                      </a:r>
                      <a:r>
                        <a:rPr lang="en">
                          <a:solidFill>
                            <a:schemeClr val="accent3"/>
                          </a:solidFill>
                          <a:latin typeface="Proxima Nova"/>
                          <a:ea typeface="Proxima Nova"/>
                          <a:cs typeface="Proxima Nova"/>
                          <a:sym typeface="Proxima Nova"/>
                        </a:rPr>
                        <a:t> has a propensity to not default</a:t>
                      </a:r>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74" name="Google Shape;1574;p40"/>
          <p:cNvSpPr/>
          <p:nvPr/>
        </p:nvSpPr>
        <p:spPr>
          <a:xfrm>
            <a:off x="158075" y="4368600"/>
            <a:ext cx="88272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txBox="1">
            <a:spLocks noGrp="1"/>
          </p:cNvSpPr>
          <p:nvPr>
            <p:ph type="title" idx="4294967295"/>
          </p:nvPr>
        </p:nvSpPr>
        <p:spPr>
          <a:xfrm>
            <a:off x="158075" y="4419450"/>
            <a:ext cx="8827200" cy="535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1650"/>
              <a:t>quick ratio, profit growth, and loan size determines default rate</a:t>
            </a:r>
            <a:r>
              <a:rPr lang="en" sz="1650">
                <a:latin typeface="Nanum Myeongjo"/>
                <a:ea typeface="Nanum Myeongjo"/>
                <a:cs typeface="Nanum Myeongjo"/>
                <a:sym typeface="Nanum Myeongjo"/>
              </a:rPr>
              <a:t> </a:t>
            </a:r>
            <a:endParaRPr sz="1650">
              <a:latin typeface="Nanum Myeongjo"/>
              <a:ea typeface="Nanum Myeongjo"/>
              <a:cs typeface="Nanum Myeongjo"/>
              <a:sym typeface="Nanum Myeongjo"/>
            </a:endParaRPr>
          </a:p>
        </p:txBody>
      </p:sp>
      <p:sp>
        <p:nvSpPr>
          <p:cNvPr id="1576" name="Google Shape;1576;p40"/>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00C3B1"/>
                </a:solidFill>
              </a:rPr>
              <a:t>Loan Factors</a:t>
            </a:r>
            <a:r>
              <a:rPr lang="en" sz="1100"/>
              <a:t>  |  Default Rates  |  Recommendations  |  Sustainability-Linked Loans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41"/>
          <p:cNvSpPr txBox="1">
            <a:spLocks noGrp="1"/>
          </p:cNvSpPr>
          <p:nvPr>
            <p:ph type="title"/>
          </p:nvPr>
        </p:nvSpPr>
        <p:spPr>
          <a:xfrm>
            <a:off x="307900" y="539500"/>
            <a:ext cx="25227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ESG Features</a:t>
            </a:r>
            <a:endParaRPr/>
          </a:p>
        </p:txBody>
      </p:sp>
      <p:graphicFrame>
        <p:nvGraphicFramePr>
          <p:cNvPr id="1583" name="Google Shape;1583;p41"/>
          <p:cNvGraphicFramePr/>
          <p:nvPr/>
        </p:nvGraphicFramePr>
        <p:xfrm>
          <a:off x="1307538" y="1494735"/>
          <a:ext cx="6528900" cy="1506825"/>
        </p:xfrm>
        <a:graphic>
          <a:graphicData uri="http://schemas.openxmlformats.org/drawingml/2006/table">
            <a:tbl>
              <a:tblPr>
                <a:noFill/>
                <a:tableStyleId>{69C3A4B4-2FBC-4755-A632-6BF30D80FA91}</a:tableStyleId>
              </a:tblPr>
              <a:tblGrid>
                <a:gridCol w="2176300">
                  <a:extLst>
                    <a:ext uri="{9D8B030D-6E8A-4147-A177-3AD203B41FA5}">
                      <a16:colId xmlns:a16="http://schemas.microsoft.com/office/drawing/2014/main" val="20000"/>
                    </a:ext>
                  </a:extLst>
                </a:gridCol>
                <a:gridCol w="2176300">
                  <a:extLst>
                    <a:ext uri="{9D8B030D-6E8A-4147-A177-3AD203B41FA5}">
                      <a16:colId xmlns:a16="http://schemas.microsoft.com/office/drawing/2014/main" val="20001"/>
                    </a:ext>
                  </a:extLst>
                </a:gridCol>
                <a:gridCol w="2176300">
                  <a:extLst>
                    <a:ext uri="{9D8B030D-6E8A-4147-A177-3AD203B41FA5}">
                      <a16:colId xmlns:a16="http://schemas.microsoft.com/office/drawing/2014/main" val="20002"/>
                    </a:ext>
                  </a:extLst>
                </a:gridCol>
              </a:tblGrid>
              <a:tr h="669675">
                <a:tc>
                  <a:txBody>
                    <a:bodyPr/>
                    <a:lstStyle/>
                    <a:p>
                      <a:pPr marL="0" lvl="0" indent="0" algn="ctr" rtl="0">
                        <a:spcBef>
                          <a:spcPts val="0"/>
                        </a:spcBef>
                        <a:spcAft>
                          <a:spcPts val="0"/>
                        </a:spcAft>
                        <a:buClr>
                          <a:schemeClr val="dk1"/>
                        </a:buClr>
                        <a:buSzPts val="1100"/>
                        <a:buFont typeface="Arial"/>
                        <a:buNone/>
                      </a:pPr>
                      <a:r>
                        <a:rPr lang="en" sz="2000">
                          <a:solidFill>
                            <a:schemeClr val="accent2"/>
                          </a:solidFill>
                          <a:latin typeface="NanumMyeongjo ExtraBold"/>
                          <a:ea typeface="NanumMyeongjo ExtraBold"/>
                          <a:cs typeface="NanumMyeongjo ExtraBold"/>
                          <a:sym typeface="NanumMyeongjo ExtraBold"/>
                        </a:rPr>
                        <a:t>Governance</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NanumMyeongjo ExtraBold"/>
                          <a:ea typeface="NanumMyeongjo ExtraBold"/>
                          <a:cs typeface="NanumMyeongjo ExtraBold"/>
                          <a:sym typeface="NanumMyeongjo ExtraBold"/>
                        </a:rPr>
                        <a:t>Environment</a:t>
                      </a:r>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a:solidFill>
                            <a:schemeClr val="accent2"/>
                          </a:solidFill>
                          <a:latin typeface="NanumMyeongjo ExtraBold"/>
                          <a:ea typeface="NanumMyeongjo ExtraBold"/>
                          <a:cs typeface="NanumMyeongjo ExtraBold"/>
                          <a:sym typeface="NanumMyeongjo ExtraBold"/>
                        </a:rPr>
                        <a:t>Social</a:t>
                      </a:r>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37150">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how a corporation polices itself</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how a corporation acts as steward of our natural environment</a:t>
                      </a:r>
                      <a:endParaRPr/>
                    </a:p>
                  </a:txBody>
                  <a:tcPr marL="91425" marR="91425" marT="91425" marB="91425">
                    <a:lnL w="9525" cap="flat" cmpd="sng">
                      <a:solidFill>
                        <a:schemeClr val="accent6"/>
                      </a:solidFill>
                      <a:prstDash val="dash"/>
                      <a:round/>
                      <a:headEnd type="none" w="sm" len="sm"/>
                      <a:tailEnd type="none" w="sm" len="sm"/>
                    </a:lnL>
                    <a:lnR w="9525" cap="flat" cmpd="sng">
                      <a:solidFill>
                        <a:schemeClr val="accent6"/>
                      </a:solidFill>
                      <a:prstDash val="dash"/>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1200"/>
                        </a:spcAft>
                        <a:buClr>
                          <a:schemeClr val="dk1"/>
                        </a:buClr>
                        <a:buSzPts val="1100"/>
                        <a:buFont typeface="Arial"/>
                        <a:buNone/>
                      </a:pPr>
                      <a:r>
                        <a:rPr lang="en">
                          <a:solidFill>
                            <a:schemeClr val="accent3"/>
                          </a:solidFill>
                          <a:latin typeface="Proxima Nova"/>
                          <a:ea typeface="Proxima Nova"/>
                          <a:cs typeface="Proxima Nova"/>
                          <a:sym typeface="Proxima Nova"/>
                        </a:rPr>
                        <a:t>how a corporation treats people</a:t>
                      </a:r>
                      <a:endParaRPr/>
                    </a:p>
                  </a:txBody>
                  <a:tcPr marL="91425" marR="91425" marT="91425" marB="91425">
                    <a:lnL w="9525" cap="flat" cmpd="sng">
                      <a:solidFill>
                        <a:schemeClr val="accent6"/>
                      </a:solidFill>
                      <a:prstDash val="dash"/>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84" name="Google Shape;1584;p41"/>
          <p:cNvSpPr/>
          <p:nvPr/>
        </p:nvSpPr>
        <p:spPr>
          <a:xfrm>
            <a:off x="158075" y="4368600"/>
            <a:ext cx="8827200" cy="637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txBox="1">
            <a:spLocks noGrp="1"/>
          </p:cNvSpPr>
          <p:nvPr>
            <p:ph type="title" idx="4294967295"/>
          </p:nvPr>
        </p:nvSpPr>
        <p:spPr>
          <a:xfrm>
            <a:off x="158075" y="4419450"/>
            <a:ext cx="8827200" cy="535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1650"/>
              <a:t>overall </a:t>
            </a:r>
            <a:r>
              <a:rPr lang="en" sz="1650">
                <a:solidFill>
                  <a:srgbClr val="00C3B1"/>
                </a:solidFill>
              </a:rPr>
              <a:t>order of focus</a:t>
            </a:r>
            <a:r>
              <a:rPr lang="en" sz="1650"/>
              <a:t> should be on governance, then environment, then social features</a:t>
            </a:r>
            <a:endParaRPr sz="1650">
              <a:latin typeface="Nanum Myeongjo"/>
              <a:ea typeface="Nanum Myeongjo"/>
              <a:cs typeface="Nanum Myeongjo"/>
              <a:sym typeface="Nanum Myeongjo"/>
            </a:endParaRPr>
          </a:p>
        </p:txBody>
      </p:sp>
      <p:grpSp>
        <p:nvGrpSpPr>
          <p:cNvPr id="1586" name="Google Shape;1586;p41"/>
          <p:cNvGrpSpPr/>
          <p:nvPr/>
        </p:nvGrpSpPr>
        <p:grpSpPr>
          <a:xfrm>
            <a:off x="6546209" y="3396952"/>
            <a:ext cx="479882" cy="478200"/>
            <a:chOff x="7098912" y="1969392"/>
            <a:chExt cx="359651" cy="361560"/>
          </a:xfrm>
        </p:grpSpPr>
        <p:sp>
          <p:nvSpPr>
            <p:cNvPr id="1587" name="Google Shape;1587;p41"/>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1"/>
          <p:cNvGrpSpPr/>
          <p:nvPr/>
        </p:nvGrpSpPr>
        <p:grpSpPr>
          <a:xfrm>
            <a:off x="2128045" y="3396941"/>
            <a:ext cx="479902" cy="478198"/>
            <a:chOff x="3576626" y="1975821"/>
            <a:chExt cx="284251" cy="351694"/>
          </a:xfrm>
        </p:grpSpPr>
        <p:sp>
          <p:nvSpPr>
            <p:cNvPr id="1601" name="Google Shape;1601;p41"/>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1"/>
          <p:cNvSpPr/>
          <p:nvPr/>
        </p:nvSpPr>
        <p:spPr>
          <a:xfrm>
            <a:off x="4440027" y="3396954"/>
            <a:ext cx="479904" cy="478201"/>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00C3B1"/>
                </a:solidFill>
              </a:rPr>
              <a:t>Loan Factors</a:t>
            </a:r>
            <a:r>
              <a:rPr lang="en" sz="1100"/>
              <a:t>  |  Default Rates  |  Recommendations  |  Sustainability-Linked Loans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0"/>
        <p:cNvGrpSpPr/>
        <p:nvPr/>
      </p:nvGrpSpPr>
      <p:grpSpPr>
        <a:xfrm>
          <a:off x="0" y="0"/>
          <a:ext cx="0" cy="0"/>
          <a:chOff x="0" y="0"/>
          <a:chExt cx="0" cy="0"/>
        </a:xfrm>
      </p:grpSpPr>
      <p:sp>
        <p:nvSpPr>
          <p:cNvPr id="1611" name="Google Shape;1611;p42"/>
          <p:cNvSpPr txBox="1">
            <a:spLocks noGrp="1"/>
          </p:cNvSpPr>
          <p:nvPr>
            <p:ph type="title"/>
          </p:nvPr>
        </p:nvSpPr>
        <p:spPr>
          <a:xfrm flipH="1">
            <a:off x="5225312" y="2267875"/>
            <a:ext cx="3136500" cy="60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Default Rate Analysis</a:t>
            </a:r>
            <a:endParaRPr/>
          </a:p>
        </p:txBody>
      </p:sp>
      <p:sp>
        <p:nvSpPr>
          <p:cNvPr id="1612" name="Google Shape;1612;p42"/>
          <p:cNvSpPr txBox="1">
            <a:spLocks noGrp="1"/>
          </p:cNvSpPr>
          <p:nvPr>
            <p:ph type="title" idx="2"/>
          </p:nvPr>
        </p:nvSpPr>
        <p:spPr>
          <a:xfrm flipH="1">
            <a:off x="7286275" y="1478782"/>
            <a:ext cx="1120200" cy="60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6"/>
        <p:cNvGrpSpPr/>
        <p:nvPr/>
      </p:nvGrpSpPr>
      <p:grpSpPr>
        <a:xfrm>
          <a:off x="0" y="0"/>
          <a:ext cx="0" cy="0"/>
          <a:chOff x="0" y="0"/>
          <a:chExt cx="0" cy="0"/>
        </a:xfrm>
      </p:grpSpPr>
      <p:sp>
        <p:nvSpPr>
          <p:cNvPr id="1619" name="Google Shape;1619;p43"/>
          <p:cNvSpPr txBox="1">
            <a:spLocks noGrp="1"/>
          </p:cNvSpPr>
          <p:nvPr>
            <p:ph type="title" idx="3"/>
          </p:nvPr>
        </p:nvSpPr>
        <p:spPr>
          <a:xfrm flipH="1">
            <a:off x="4454357" y="1602160"/>
            <a:ext cx="2899200" cy="3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Expected Loss</a:t>
            </a:r>
            <a:endParaRPr sz="1800"/>
          </a:p>
        </p:txBody>
      </p:sp>
      <p:sp>
        <p:nvSpPr>
          <p:cNvPr id="1620" name="Google Shape;1620;p43"/>
          <p:cNvSpPr txBox="1">
            <a:spLocks noGrp="1"/>
          </p:cNvSpPr>
          <p:nvPr>
            <p:ph type="subTitle" idx="4"/>
          </p:nvPr>
        </p:nvSpPr>
        <p:spPr>
          <a:xfrm flipH="1">
            <a:off x="5000210" y="1983618"/>
            <a:ext cx="23490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Clr>
                <a:schemeClr val="dk1"/>
              </a:buClr>
              <a:buSzPts val="1100"/>
              <a:buFont typeface="Arial"/>
              <a:buNone/>
            </a:pPr>
            <a:r>
              <a:rPr lang="en" dirty="0"/>
              <a:t>each sector estimated normalized default loss</a:t>
            </a:r>
            <a:endParaRPr dirty="0"/>
          </a:p>
        </p:txBody>
      </p:sp>
      <p:sp>
        <p:nvSpPr>
          <p:cNvPr id="1621" name="Google Shape;1621;p43"/>
          <p:cNvSpPr txBox="1">
            <a:spLocks noGrp="1"/>
          </p:cNvSpPr>
          <p:nvPr>
            <p:ph type="title" idx="5"/>
          </p:nvPr>
        </p:nvSpPr>
        <p:spPr>
          <a:xfrm flipH="1">
            <a:off x="4458925" y="2643850"/>
            <a:ext cx="2899200" cy="3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Trends</a:t>
            </a:r>
            <a:endParaRPr sz="1800"/>
          </a:p>
        </p:txBody>
      </p:sp>
      <p:sp>
        <p:nvSpPr>
          <p:cNvPr id="1622" name="Google Shape;1622;p43"/>
          <p:cNvSpPr txBox="1">
            <a:spLocks noGrp="1"/>
          </p:cNvSpPr>
          <p:nvPr>
            <p:ph type="subTitle" idx="6"/>
          </p:nvPr>
        </p:nvSpPr>
        <p:spPr>
          <a:xfrm flipH="1">
            <a:off x="5154710" y="3025293"/>
            <a:ext cx="22023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Clr>
                <a:schemeClr val="dk1"/>
              </a:buClr>
              <a:buSzPts val="1100"/>
              <a:buFont typeface="Arial"/>
              <a:buNone/>
            </a:pPr>
            <a:r>
              <a:rPr lang="en"/>
              <a:t>trend of default rate of each sector</a:t>
            </a:r>
            <a:endParaRPr/>
          </a:p>
        </p:txBody>
      </p:sp>
      <p:grpSp>
        <p:nvGrpSpPr>
          <p:cNvPr id="4" name="Group 3"/>
          <p:cNvGrpSpPr/>
          <p:nvPr/>
        </p:nvGrpSpPr>
        <p:grpSpPr>
          <a:xfrm>
            <a:off x="7698087" y="1718908"/>
            <a:ext cx="637200" cy="637200"/>
            <a:chOff x="7698050" y="1635500"/>
            <a:chExt cx="637200" cy="637200"/>
          </a:xfrm>
        </p:grpSpPr>
        <p:sp>
          <p:nvSpPr>
            <p:cNvPr id="1617" name="Google Shape;1617;p43"/>
            <p:cNvSpPr/>
            <p:nvPr/>
          </p:nvSpPr>
          <p:spPr>
            <a:xfrm>
              <a:off x="7698050" y="1635500"/>
              <a:ext cx="637200" cy="6372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43"/>
            <p:cNvGrpSpPr/>
            <p:nvPr/>
          </p:nvGrpSpPr>
          <p:grpSpPr>
            <a:xfrm>
              <a:off x="7839118" y="1830082"/>
              <a:ext cx="355053" cy="248038"/>
              <a:chOff x="6849393" y="3733994"/>
              <a:chExt cx="355053" cy="248038"/>
            </a:xfrm>
          </p:grpSpPr>
          <p:sp>
            <p:nvSpPr>
              <p:cNvPr id="1624" name="Google Shape;1624;p43"/>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p:cNvGrpSpPr/>
          <p:nvPr/>
        </p:nvGrpSpPr>
        <p:grpSpPr>
          <a:xfrm>
            <a:off x="7697891" y="2718575"/>
            <a:ext cx="637200" cy="637200"/>
            <a:chOff x="7698050" y="2698125"/>
            <a:chExt cx="637200" cy="637200"/>
          </a:xfrm>
        </p:grpSpPr>
        <p:sp>
          <p:nvSpPr>
            <p:cNvPr id="1618" name="Google Shape;1618;p43"/>
            <p:cNvSpPr/>
            <p:nvPr/>
          </p:nvSpPr>
          <p:spPr>
            <a:xfrm>
              <a:off x="7698050" y="2698125"/>
              <a:ext cx="637200" cy="6372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43"/>
            <p:cNvGrpSpPr/>
            <p:nvPr/>
          </p:nvGrpSpPr>
          <p:grpSpPr>
            <a:xfrm>
              <a:off x="7835829" y="2830648"/>
              <a:ext cx="361636" cy="362183"/>
              <a:chOff x="6259175" y="1559008"/>
              <a:chExt cx="271743" cy="272093"/>
            </a:xfrm>
          </p:grpSpPr>
          <p:sp>
            <p:nvSpPr>
              <p:cNvPr id="1630" name="Google Shape;1630;p43"/>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3"/>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3"/>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3"/>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3"/>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3"/>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3"/>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7" name="Google Shape;1647;p43"/>
          <p:cNvSpPr/>
          <p:nvPr/>
        </p:nvSpPr>
        <p:spPr>
          <a:xfrm>
            <a:off x="3030700" y="0"/>
            <a:ext cx="2119200" cy="1178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txBox="1">
            <a:spLocks noGrp="1"/>
          </p:cNvSpPr>
          <p:nvPr>
            <p:ph type="subTitle" idx="4294967295"/>
          </p:nvPr>
        </p:nvSpPr>
        <p:spPr>
          <a:xfrm>
            <a:off x="0" y="0"/>
            <a:ext cx="9144000" cy="265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solidFill>
                  <a:srgbClr val="4F5773"/>
                </a:solidFill>
              </a:rPr>
              <a:t>Loan Factors  |  </a:t>
            </a:r>
            <a:r>
              <a:rPr lang="en" sz="1100">
                <a:solidFill>
                  <a:srgbClr val="00C3B1"/>
                </a:solidFill>
              </a:rPr>
              <a:t>Default Rates</a:t>
            </a:r>
            <a:r>
              <a:rPr lang="en" sz="1100">
                <a:solidFill>
                  <a:srgbClr val="4F5773"/>
                </a:solidFill>
              </a:rPr>
              <a:t>  |  Recommendations  |  Sustainability-Linked Loans</a:t>
            </a:r>
            <a:endParaRPr sz="1100">
              <a:solidFill>
                <a:srgbClr val="4F5773"/>
              </a:solidFill>
            </a:endParaRPr>
          </a:p>
        </p:txBody>
      </p:sp>
      <p:sp>
        <p:nvSpPr>
          <p:cNvPr id="1649" name="Google Shape;1649;p43"/>
          <p:cNvSpPr txBox="1">
            <a:spLocks noGrp="1"/>
          </p:cNvSpPr>
          <p:nvPr>
            <p:ph type="title"/>
          </p:nvPr>
        </p:nvSpPr>
        <p:spPr>
          <a:xfrm>
            <a:off x="286925" y="539500"/>
            <a:ext cx="4863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Credit Risk Component</a:t>
            </a:r>
            <a:endParaRPr/>
          </a:p>
        </p:txBody>
      </p:sp>
      <p:sp>
        <p:nvSpPr>
          <p:cNvPr id="1651" name="Google Shape;1651;p43"/>
          <p:cNvSpPr txBox="1">
            <a:spLocks noGrp="1"/>
          </p:cNvSpPr>
          <p:nvPr>
            <p:ph type="title" idx="5"/>
          </p:nvPr>
        </p:nvSpPr>
        <p:spPr>
          <a:xfrm flipH="1">
            <a:off x="4458925" y="3634450"/>
            <a:ext cx="2899200" cy="3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Sustainability</a:t>
            </a:r>
            <a:endParaRPr sz="1800"/>
          </a:p>
        </p:txBody>
      </p:sp>
      <p:sp>
        <p:nvSpPr>
          <p:cNvPr id="1652" name="Google Shape;1652;p43"/>
          <p:cNvSpPr txBox="1">
            <a:spLocks noGrp="1"/>
          </p:cNvSpPr>
          <p:nvPr>
            <p:ph type="subTitle" idx="6"/>
          </p:nvPr>
        </p:nvSpPr>
        <p:spPr>
          <a:xfrm flipH="1">
            <a:off x="5154710" y="4015893"/>
            <a:ext cx="22023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Clr>
                <a:schemeClr val="dk1"/>
              </a:buClr>
              <a:buSzPts val="1100"/>
              <a:buFont typeface="Arial"/>
              <a:buNone/>
            </a:pPr>
            <a:r>
              <a:rPr lang="en"/>
              <a:t>sector’s relationship to ESG features </a:t>
            </a:r>
            <a:endParaRPr/>
          </a:p>
        </p:txBody>
      </p:sp>
      <p:grpSp>
        <p:nvGrpSpPr>
          <p:cNvPr id="2" name="Group 1"/>
          <p:cNvGrpSpPr/>
          <p:nvPr/>
        </p:nvGrpSpPr>
        <p:grpSpPr>
          <a:xfrm>
            <a:off x="7698081" y="3718242"/>
            <a:ext cx="637200" cy="637200"/>
            <a:chOff x="7698050" y="3688725"/>
            <a:chExt cx="637200" cy="637200"/>
          </a:xfrm>
        </p:grpSpPr>
        <p:sp>
          <p:nvSpPr>
            <p:cNvPr id="1650" name="Google Shape;1650;p43"/>
            <p:cNvSpPr/>
            <p:nvPr/>
          </p:nvSpPr>
          <p:spPr>
            <a:xfrm>
              <a:off x="7698050" y="3688725"/>
              <a:ext cx="637200" cy="6372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3"/>
            <p:cNvSpPr/>
            <p:nvPr/>
          </p:nvSpPr>
          <p:spPr>
            <a:xfrm>
              <a:off x="7835838" y="3826238"/>
              <a:ext cx="361645" cy="36216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4F57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mpetition Analysis for Business by Slidesgo">
  <a:themeElements>
    <a:clrScheme name="Simple Light">
      <a:dk1>
        <a:srgbClr val="000000"/>
      </a:dk1>
      <a:lt1>
        <a:srgbClr val="FFFFFF"/>
      </a:lt1>
      <a:dk2>
        <a:srgbClr val="595959"/>
      </a:dk2>
      <a:lt2>
        <a:srgbClr val="EEEEEE"/>
      </a:lt2>
      <a:accent1>
        <a:srgbClr val="4F5773"/>
      </a:accent1>
      <a:accent2>
        <a:srgbClr val="D0E0E3"/>
      </a:accent2>
      <a:accent3>
        <a:srgbClr val="F3F3F3"/>
      </a:accent3>
      <a:accent4>
        <a:srgbClr val="4F5773"/>
      </a:accent4>
      <a:accent5>
        <a:srgbClr val="D0E0E3"/>
      </a:accent5>
      <a:accent6>
        <a:srgbClr val="F3F3F3"/>
      </a:accent6>
      <a:hlink>
        <a:srgbClr val="4F57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1/04/xmldsig-more#rsa-sha256"/>
    <Reference Type="http://www.w3.org/2000/09/xmldsig#Object" URI="#idPackageObject">
      <DigestMethod Algorithm="http://www.w3.org/2001/04/xmlenc#sha256"/>
      <DigestValue>WnaFaiCx6+U5N59Aqgy4gt6ZjclTQ8aEolGGdP1wfJ4=</DigestValue>
    </Reference>
    <Reference Type="http://www.w3.org/2000/09/xmldsig#Object" URI="#idOfficeObject">
      <DigestMethod Algorithm="http://www.w3.org/2001/04/xmlenc#sha256"/>
      <DigestValue>uA9tDED2FCzy/4318sp/gpE/g3uyJsWM+WN4jcaP1YQ=</DigestValue>
    </Reference>
    <Reference Type="http://uri.etsi.org/01903#SignedProperties" URI="#idSignedProperties">
      <Transforms>
        <Transform Algorithm="http://www.w3.org/TR/2001/REC-xml-c14n-20010315"/>
      </Transforms>
      <DigestMethod Algorithm="http://www.w3.org/2001/04/xmlenc#sha256"/>
      <DigestValue>ENlA6cYrh5FsxaBEtnveA5yW2i3R9QMpfRUd61A1Qhw=</DigestValue>
    </Reference>
  </SignedInfo>
  <SignatureValue>EF9xQ/sFBeid+WgbKHQ4I5VnA2Tt1pR8xmGSc6289jhB6iaL7y8XBleUSb/R59rmeUEolUGbD30o
QgQLoR2XO1GnmhAqczzQ61dcMC9KKuC/sEb1T8N0eM4EJXfCI2HfjP0hh7vYKZh/a9/F8e1h0in+
Q16Dzb9BmV8LuCueF6mPdAc4ytFMmv3MrgjBz/X85AGXggAnEUDV4Pi10c54i4cmzUeUzs/2wDaZ
jrFGHb2YBeoBg51aXATbGoTvN4mN/g6K3pMzoUUTuajUUpr3Y/4KJ/JAmhltECnUBOQlIyOU26AB
O/GRiP4f+Fbpts7lVYqbyZ74mYQh7abTEclfXw==</SignatureValue>
  <KeyInfo>
    <X509Data>
      <X509Certificate>MIID8jCCAtqgAwIBAgIQze10mZmPlphD2Hy/Nlq00DANBgkqhkiG9w0BAQsFADB4MXYwEQYKCZImiZPyLGQBGRYDbmV0MBUGCgmSJomT8ixkARkWB3dpbmRvd3MwHQYDVQQDExZNUy1Pcmdhbml6YXRpb24tQWNjZXNzMCsGA1UECxMkODJkYmFjYTQtM2U4MS00NmNhLTljNzMtMDk1MGMxZWFjYTk3MB4XDTE5MDgyMjA5MzkxOVoXDTI5MDgyMjEwMDkxOVowLzEtMCsGA1UEAxMkNzk2MDZlNzUtMjUzYi00YjI3LThlNTctODkxOWVjYzI3ZWJkMIIBIjANBgkqhkiG9w0BAQEFAAOCAQ8AMIIBCgKCAQEA2Df5qB1wzRE7wiCt1uAbEINj5sThFTyO2/+A/ozUDjjCeF6Rir0ZkNamS1qncryenJ9RJAznW7UG+wUIQSlteNlm7eoQIQBnQUj5k7v8fY2lTNekTznLzwgdTS2JYVuBgddc2Gk55z84eED8xffKQ5KJlgYvzYxkGfDepqnW56IE43q6F3diSxRuGPwFwKpsdjR4XqAExvEx39gf2PsHdndem2TweSozgWrrCKP84ctEAozAdEvDw4LoYhG8rtNBlRdHdrf+UwMnN7+O9YNchscr278sPJgO69MRaeXDJpfa+77LwzyT10le70Bh2oCu7tjMtkdub3SlGbs2C978jQIDAQABo4HAMIG9MAwGA1UdEwEB/wQCMAAwFgYDVR0lAQH/BAwwCgYIKwYBBQUHAwIwIgYLKoZIhvcUAQWCHAIEEwSBEHVuYHk7JSdLjleJGezCfr0wIgYLKoZIhvcUAQWCHAMEEwSBEPPWiKKmwf9KhUrBOWqtjLUwIgYLKoZIhvcUAQWCHAUEEwSBEFJBHWzQOcpEiNm41t3KBwgwFAYLKoZIhvcUAQWCHAgEBQSBAkFTMBMGCyqGSIb3FAEFghwHBAQEgQEwMA0GCSqGSIb3DQEBCwUAA4IBAQCNcQEsAi6kj+Avd8icxGlfQE9OySZkruW6E2Dl71KIMS4DnGasTkOTPtJla3s6VMIDpA2HnMVq9cSyngCSg3kcd7gZQoFmct2O+KQlMMzd42fYyitrKraWE9h1d2uJ5bme34H/xK9Db5u3keEpaBvrQLaV27YGWDyoh4zOY9Ml6gBh2jzfxNPE4q1l//xWBl1VZz+NzfxH+gRl5Y1OoKFDAuQ8b78EpVf0xFN2iU++n0oaE7djSckOAvLAgNcXD9F1kf+7c/l1Iu51+yHCbfM29G4NzJKNGMrDfhL2duEKU22anQpv0j4nqacajBLQpZTYrt2XtyF5afyVKLmIBRP6</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ZA0yc/xO3JTsFCHnkGRYT0tE9b7806O9EDnxF1WjyYo=</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37"/>
            <mdssi:RelationshipReference xmlns:mdssi="http://schemas.openxmlformats.org/package/2006/digital-signature" SourceId="rId40"/>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36"/>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35"/>
            <mdssi:RelationshipReference xmlns:mdssi="http://schemas.openxmlformats.org/package/2006/digital-signature" SourceId="rId43"/>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3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9"/>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42"/>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41"/>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1/04/xmlenc#sha256"/>
        <DigestValue>QulNQJZqZwTkxpimJznt95MXik4o37aiDEYR6rmAXR4=</DigestValue>
      </Reference>
      <Reference URI="/ppt/fonts/font1.fntdata?ContentType=application/x-fontdata">
        <DigestMethod Algorithm="http://www.w3.org/2001/04/xmlenc#sha256"/>
        <DigestValue>c2ou5mUYwLwDkmFtq+c8iQtOWOObJTrrdnFsUbjT6bM=</DigestValue>
      </Reference>
      <Reference URI="/ppt/fonts/font2.fntdata?ContentType=application/x-fontdata">
        <DigestMethod Algorithm="http://www.w3.org/2001/04/xmlenc#sha256"/>
        <DigestValue>E0g0VKE/ESu/uwqc4yo3JFMbBibndQec1coVTk5uslw=</DigestValue>
      </Reference>
      <Reference URI="/ppt/fonts/font3.fntdata?ContentType=application/x-fontdata">
        <DigestMethod Algorithm="http://www.w3.org/2001/04/xmlenc#sha256"/>
        <DigestValue>OWL6BHmwUmU2CvsESiz6R9CBxCLew9nOP4M9y9I+hYo=</DigestValue>
      </Reference>
      <Reference URI="/ppt/fonts/font4.fntdata?ContentType=application/x-fontdata">
        <DigestMethod Algorithm="http://www.w3.org/2001/04/xmlenc#sha256"/>
        <DigestValue>Akl8cec3lCqQ/tBCWbPMo2sUz0cUN7VlPZeWqYGAgqo=</DigestValue>
      </Reference>
      <Reference URI="/ppt/fonts/font5.fntdata?ContentType=application/x-fontdata">
        <DigestMethod Algorithm="http://www.w3.org/2001/04/xmlenc#sha256"/>
        <DigestValue>WMyijAKF9o2GsUgGu/PwEO8yYdS5X0kv0ehVolxaM5A=</DigestValue>
      </Reference>
      <Reference URI="/ppt/fonts/font6.fntdata?ContentType=application/x-fontdata">
        <DigestMethod Algorithm="http://www.w3.org/2001/04/xmlenc#sha256"/>
        <DigestValue>ndQHX/XqiptjW8lxm+wqvSTXIgX4cXIZAeBNcbqiOXw=</DigestValue>
      </Reference>
      <Reference URI="/ppt/fonts/font7.fntdata?ContentType=application/x-fontdata">
        <DigestMethod Algorithm="http://www.w3.org/2001/04/xmlenc#sha256"/>
        <DigestValue>ikbKKTr7UDoajAYRKi8nbgB9hixGDbt2Z8kHzThkd34=</DigestValue>
      </Reference>
      <Reference URI="/ppt/media/image1.png?ContentType=image/png">
        <DigestMethod Algorithm="http://www.w3.org/2001/04/xmlenc#sha256"/>
        <DigestValue>59otlgAa/uz2aPIB3xsrL2+0VElsiRZaLVPA17T/ipM=</DigestValue>
      </Reference>
      <Reference URI="/ppt/media/image10.png?ContentType=image/png">
        <DigestMethod Algorithm="http://www.w3.org/2001/04/xmlenc#sha256"/>
        <DigestValue>ql/IXAfCOhF2QHIaNjKEvcniUIRiBfUwEBkNB7D06A8=</DigestValue>
      </Reference>
      <Reference URI="/ppt/media/image11.png?ContentType=image/png">
        <DigestMethod Algorithm="http://www.w3.org/2001/04/xmlenc#sha256"/>
        <DigestValue>KrJmxtB6G98wtkxH5iKywfBt0Ff+iVhOfiBbcl8n6cM=</DigestValue>
      </Reference>
      <Reference URI="/ppt/media/image12.png?ContentType=image/png">
        <DigestMethod Algorithm="http://www.w3.org/2001/04/xmlenc#sha256"/>
        <DigestValue>RvfcifWzBOxuXWkb29I+VgL2GPTOQKVzoy8+0DG+XVY=</DigestValue>
      </Reference>
      <Reference URI="/ppt/media/image13.png?ContentType=image/png">
        <DigestMethod Algorithm="http://www.w3.org/2001/04/xmlenc#sha256"/>
        <DigestValue>Jr3IpPkmK8LfQmyJA8p0lzS5bnTDXhTdjB41W2XMSBg=</DigestValue>
      </Reference>
      <Reference URI="/ppt/media/image14.png?ContentType=image/png">
        <DigestMethod Algorithm="http://www.w3.org/2001/04/xmlenc#sha256"/>
        <DigestValue>7HB8inPsk8orYbZi25p1A1LhgjxJJ1t79NUBa4OpkFc=</DigestValue>
      </Reference>
      <Reference URI="/ppt/media/image15.png?ContentType=image/png">
        <DigestMethod Algorithm="http://www.w3.org/2001/04/xmlenc#sha256"/>
        <DigestValue>BpKULr7yTbFfZgNq9luarXC5tftdSQo0mNXRLYcb37M=</DigestValue>
      </Reference>
      <Reference URI="/ppt/media/image16.png?ContentType=image/png">
        <DigestMethod Algorithm="http://www.w3.org/2001/04/xmlenc#sha256"/>
        <DigestValue>mZcGEMWKDn03saZFgRsVOBkM80Vsm0EtDKZXzKAl0o0=</DigestValue>
      </Reference>
      <Reference URI="/ppt/media/image17.png?ContentType=image/png">
        <DigestMethod Algorithm="http://www.w3.org/2001/04/xmlenc#sha256"/>
        <DigestValue>u16HnHCY0Hx1bDZgB/GLdqy18yV3YEJ25KtaZZhJvoE=</DigestValue>
      </Reference>
      <Reference URI="/ppt/media/image18.png?ContentType=image/png">
        <DigestMethod Algorithm="http://www.w3.org/2001/04/xmlenc#sha256"/>
        <DigestValue>iKxTJClGKijVwFZiGCOn71rkniSN7iLqSE5q3qv9OVc=</DigestValue>
      </Reference>
      <Reference URI="/ppt/media/image19.png?ContentType=image/png">
        <DigestMethod Algorithm="http://www.w3.org/2001/04/xmlenc#sha256"/>
        <DigestValue>HpRaD77sp2NQxqXWQDdInnmorrYGzFaLq2jqRHEEXZs=</DigestValue>
      </Reference>
      <Reference URI="/ppt/media/image2.png?ContentType=image/png">
        <DigestMethod Algorithm="http://www.w3.org/2001/04/xmlenc#sha256"/>
        <DigestValue>TVKJw3WoiIGHItB6ZGA/CDxrIFIZRcwFo8H5Fh0uLFQ=</DigestValue>
      </Reference>
      <Reference URI="/ppt/media/image20.png?ContentType=image/png">
        <DigestMethod Algorithm="http://www.w3.org/2001/04/xmlenc#sha256"/>
        <DigestValue>TA3uHA7P4JUG1/ZGzcwJl4o5JHmWKEl773ikFly5lbI=</DigestValue>
      </Reference>
      <Reference URI="/ppt/media/image21.png?ContentType=image/png">
        <DigestMethod Algorithm="http://www.w3.org/2001/04/xmlenc#sha256"/>
        <DigestValue>mOm2E9O1K/ygJXNkne4LNwux+IgU9PhcWvcQ4p97NaU=</DigestValue>
      </Reference>
      <Reference URI="/ppt/media/image22.png?ContentType=image/png">
        <DigestMethod Algorithm="http://www.w3.org/2001/04/xmlenc#sha256"/>
        <DigestValue>C4pDBa2xWo0+QB5Hi5/j6jadhb3S/XOEB8CUrKlr4x4=</DigestValue>
      </Reference>
      <Reference URI="/ppt/media/image23.png?ContentType=image/png">
        <DigestMethod Algorithm="http://www.w3.org/2001/04/xmlenc#sha256"/>
        <DigestValue>8LsZ1N7yES0aO+5BFNtu+ckYwgkc6FtSicIiezQf1Hg=</DigestValue>
      </Reference>
      <Reference URI="/ppt/media/image24.png?ContentType=image/png">
        <DigestMethod Algorithm="http://www.w3.org/2001/04/xmlenc#sha256"/>
        <DigestValue>ybNMcQLHR3xSGl2uGAEKCVl9gMZuz6PEVR9SoJTk3rE=</DigestValue>
      </Reference>
      <Reference URI="/ppt/media/image25.png?ContentType=image/png">
        <DigestMethod Algorithm="http://www.w3.org/2001/04/xmlenc#sha256"/>
        <DigestValue>bDH9Z1GmQ8M75iFHy8tXJEZlXcTDZA6de7vDpoWZ41I=</DigestValue>
      </Reference>
      <Reference URI="/ppt/media/image26.png?ContentType=image/png">
        <DigestMethod Algorithm="http://www.w3.org/2001/04/xmlenc#sha256"/>
        <DigestValue>AMIdqrKZEB6Wk98uQzDW3xcb2QSS79Be+9HyJ2xdxo4=</DigestValue>
      </Reference>
      <Reference URI="/ppt/media/image27.png?ContentType=image/png">
        <DigestMethod Algorithm="http://www.w3.org/2001/04/xmlenc#sha256"/>
        <DigestValue>bPaBDDGQluGNMI8x7/P/V2QX0rYbhDDQz/l8Lmgqnjs=</DigestValue>
      </Reference>
      <Reference URI="/ppt/media/image28.png?ContentType=image/png">
        <DigestMethod Algorithm="http://www.w3.org/2001/04/xmlenc#sha256"/>
        <DigestValue>L+abz7HRq9w1CSzkgqxPfwZZNpMHswFjBlmz8vgc3xA=</DigestValue>
      </Reference>
      <Reference URI="/ppt/media/image29.png?ContentType=image/png">
        <DigestMethod Algorithm="http://www.w3.org/2001/04/xmlenc#sha256"/>
        <DigestValue>JIvAREFFnZyJ6WB4qIxHQFUWoePfAmVvEoHhsqwIyR4=</DigestValue>
      </Reference>
      <Reference URI="/ppt/media/image3.png?ContentType=image/png">
        <DigestMethod Algorithm="http://www.w3.org/2001/04/xmlenc#sha256"/>
        <DigestValue>ufOpJLkFEHkyMeHzpJBSe2xDdW/8w1SjfqyLB5VD1H8=</DigestValue>
      </Reference>
      <Reference URI="/ppt/media/image30.png?ContentType=image/png">
        <DigestMethod Algorithm="http://www.w3.org/2001/04/xmlenc#sha256"/>
        <DigestValue>zzs9TB3qoXjy7grlQHIWEGirtxsUVw6DsnQUVY+rseg=</DigestValue>
      </Reference>
      <Reference URI="/ppt/media/image4.png?ContentType=image/png">
        <DigestMethod Algorithm="http://www.w3.org/2001/04/xmlenc#sha256"/>
        <DigestValue>wY56TV1FM43AvcEp+YrE+cjRAlHNaDx7cKYlAOpVAWE=</DigestValue>
      </Reference>
      <Reference URI="/ppt/media/image5.png?ContentType=image/png">
        <DigestMethod Algorithm="http://www.w3.org/2001/04/xmlenc#sha256"/>
        <DigestValue>SOmKpwo05oeLoTZ+lsXd82Fe02Gn2nelVBZMyv7hF4g=</DigestValue>
      </Reference>
      <Reference URI="/ppt/media/image6.png?ContentType=image/png">
        <DigestMethod Algorithm="http://www.w3.org/2001/04/xmlenc#sha256"/>
        <DigestValue>FnDcX6Apdq9g1ubKqkIdf7f57niCRHgjaw0l8o+BKxU=</DigestValue>
      </Reference>
      <Reference URI="/ppt/media/image7.png?ContentType=image/png">
        <DigestMethod Algorithm="http://www.w3.org/2001/04/xmlenc#sha256"/>
        <DigestValue>dGUPII2YUoRzAnr5rpZLUFrkNTiTvbHiaU7IbEolrRA=</DigestValue>
      </Reference>
      <Reference URI="/ppt/media/image8.png?ContentType=image/png">
        <DigestMethod Algorithm="http://www.w3.org/2001/04/xmlenc#sha256"/>
        <DigestValue>st06MQCGnzxT2llKpEdlqye4/nsexx+lDCPCnZXkRVI=</DigestValue>
      </Reference>
      <Reference URI="/ppt/media/image9.png?ContentType=image/png">
        <DigestMethod Algorithm="http://www.w3.org/2001/04/xmlenc#sha256"/>
        <DigestValue>fFK+xDt0Nsx9tQJIDDH2mmuePV5OrZQFel0uOvsw/uk=</DigestValue>
      </Reference>
      <Reference URI="/ppt/notesMasters/_rels/notes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/7uK4nOrjCm8I3MzWhp7br2N1LX5670v4kFsav/hBR0=</DigestValue>
      </Reference>
      <Reference URI="/ppt/notesMasters/notesMaster1.xml?ContentType=application/vnd.openxmlformats-officedocument.presentationml.notesMaster+xml">
        <DigestMethod Algorithm="http://www.w3.org/2001/04/xmlenc#sha256"/>
        <DigestValue>7hBU4WCpJt4JDqLer8ALBmprPfGM1357oIoKh46dl7g=</DigestValue>
      </Reference>
      <Reference URI="/ppt/notesSlides/_rels/notesSlide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EeS/XBqpLAllF55eGQWaUomRkiQmZbvjHd/xP4rD1Jg=</DigestValue>
      </Reference>
      <Reference URI="/ppt/notesSlides/_rels/notesSlide1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t4SrMhMGRArfvjxb5hkqoXSGY/GrV7viGGNv3Y3DvzA=</DigestValue>
      </Reference>
      <Reference URI="/ppt/notesSlides/_rels/notesSlide1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LJD9r9ApfNJxBHgU6wW19C3I+pz+O9CG3OLlv5yKNCA=</DigestValue>
      </Reference>
      <Reference URI="/ppt/notesSlides/_rels/notesSlide1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MtZtQSBebPm6D6W+ToEUhPQ2i5YEmsBx/1d5A5K47/A=</DigestValue>
      </Reference>
      <Reference URI="/ppt/notesSlides/_rels/notesSlide1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5ml6lPEfIXKvIooNILmulborvv6c8/pTdR+GFfG2gyM=</DigestValue>
      </Reference>
      <Reference URI="/ppt/notesSlides/_rels/notesSlide1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VLNaV+o50gKe0P8OXoiV/yuPNjkOUq1P2pyCC1Esrx4=</DigestValue>
      </Reference>
      <Reference URI="/ppt/notesSlides/_rels/notesSlide1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mUGCtgSVj6b7Yos8oVJ3z2wQZIq9nWG+dUNxGmSKwQI=</DigestValue>
      </Reference>
      <Reference URI="/ppt/notesSlides/_rels/note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07i/d5H+TMjpFUtOZ/iIQpNGCMBVMmmn0IlYjlcaDUU=</DigestValue>
      </Reference>
      <Reference URI="/ppt/notesSlides/_rels/notesSlide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3Vu5lrpp3Q5f39dXJxCFCbwRWfIoL59w8wNTMNWxeUo=</DigestValue>
      </Reference>
      <Reference URI="/ppt/notesSlides/_rels/notesSlide1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qAhTmNYwx+xyN/dLaEnpwBTY9AcU4mu8++Nzi6LHk1s=</DigestValue>
      </Reference>
      <Reference URI="/ppt/notesSlides/_rels/notesSlide1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YzaJgsaDgvGhRaFSb1E695U4ltDTfniBUm7Gddzjibo=</DigestValue>
      </Reference>
      <Reference URI="/ppt/notesSlides/_rels/notesSlide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4LhxDTPvfXb9ydVFieuQdFYk+yT9fHUWrCKWprtpvCY=</DigestValue>
      </Reference>
      <Reference URI="/ppt/notesSlides/_rels/notesSlide2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TBfn2h3Vn35SKPsDVnRgGPHEQMcPhXmGFa99ta03Y18=</DigestValue>
      </Reference>
      <Reference URI="/ppt/notesSlides/_rels/notesSlide2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ihQ5+dt5OgH17TLYuLPbLMQBxOLXhES5/k4M9Hvj6Bs=</DigestValue>
      </Reference>
      <Reference URI="/ppt/notesSlides/_rels/notesSlide2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obFBTCb2NB7OwPiwEKSRyXTjRUCdV3fdwlW20G5Dc6A=</DigestValue>
      </Reference>
      <Reference URI="/ppt/notesSlides/_rels/notesSlide2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59/QlG4BApfFQsDhnWqTssSirjBCTRsXzfuSC5EL4Fc=</DigestValue>
      </Reference>
      <Reference URI="/ppt/notesSlides/_rels/notesSlide2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ERoXCVgJoyK9NbTaKKj3j3lsJjOewjQj0Hpaq3mW1lc=</DigestValue>
      </Reference>
      <Reference URI="/ppt/notesSlides/_rels/notesSlide2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jFniGvVtA0NSLNI24q2r1LBr6WcXEvqP9rRbsxiSG+M=</DigestValue>
      </Reference>
      <Reference URI="/ppt/notesSlides/_rels/notesSlide2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1BPyxV6TIsv5NtdZK1om2m/RRp1hV/nvbBALZDOKFX8=</DigestValue>
      </Reference>
      <Reference URI="/ppt/notesSlides/_rels/notesSlide2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D8tyBQjvU+Q5thsQmy3m+/ofh38IpbSB5zSCD0wa9Zk=</DigestValue>
      </Reference>
      <Reference URI="/ppt/notesSlides/_rels/notesSlide2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yhjGUjt8ajV5Zd6z9pbrpn4/WE7rgXZzOyPe5QYJOro=</DigestValue>
      </Reference>
      <Reference URI="/ppt/notesSlides/_rels/notesSlide2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i+FrAvxhHT3cCNFbBxD2H3L57k+hxd67gErQe5vuJ6U=</DigestValue>
      </Reference>
      <Reference URI="/ppt/notesSlides/_rels/notesSlide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9wTHvE6ZN/xvJrAG6D1pCq6vnFSQ4LhGR6Qfw5OsLF8=</DigestValue>
      </Reference>
      <Reference URI="/ppt/notesSlides/_rels/notesSlide3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s8g/ZC/uqsf/IBoj9/VN+fZUAehwA6omrEUOQxhQkkY=</DigestValue>
      </Reference>
      <Reference URI="/ppt/notesSlides/_rels/notesSlide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AgAgNVMcvWd5J7b5DC+SX7VqNVGiqM5+3R55bsMMkm4=</DigestValue>
      </Reference>
      <Reference URI="/ppt/notesSlides/_rels/notesSlide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Qbx2/kUayG2sCMVMUwisSjX4qdyqAkLD84NiRqLoxLo=</DigestValue>
      </Reference>
      <Reference URI="/ppt/notesSlides/_rels/notesSlide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YK8FxVa1xWFgO62UR8D0Bkb7JpzP+2+6Tgu117aVP8Q=</DigestValue>
      </Reference>
      <Reference URI="/ppt/notesSlides/_rels/notesSlide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Jlylh7j4/cTmIDMP3aOpMgUeDyTZLdst5XVax+AWNWI=</DigestValue>
      </Reference>
      <Reference URI="/ppt/notesSlides/_rels/notesSlide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QnksgCoEn+kNlfsDtZNCvnOpdRQA8EFa433/xc5jmhU=</DigestValue>
      </Reference>
      <Reference URI="/ppt/notesSlides/_rels/notesSlide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vxrj2MU/FQYGDSpoOIJiD+wrhH3ySJct3C+lC2ORnNk=</DigestValue>
      </Reference>
      <Reference URI="/ppt/notesSlides/notesSlide1.xml?ContentType=application/vnd.openxmlformats-officedocument.presentationml.notesSlide+xml">
        <DigestMethod Algorithm="http://www.w3.org/2001/04/xmlenc#sha256"/>
        <DigestValue>L0z/bjnxy4IJT9P9XNKVns/w5N25PBUtyEa9CFnM/y8=</DigestValue>
      </Reference>
      <Reference URI="/ppt/notesSlides/notesSlide10.xml?ContentType=application/vnd.openxmlformats-officedocument.presentationml.notesSlide+xml">
        <DigestMethod Algorithm="http://www.w3.org/2001/04/xmlenc#sha256"/>
        <DigestValue>RDAUiLMArz45ICeYGJKhSY2UWRmd3LpyFpNok6Cjctc=</DigestValue>
      </Reference>
      <Reference URI="/ppt/notesSlides/notesSlide11.xml?ContentType=application/vnd.openxmlformats-officedocument.presentationml.notesSlide+xml">
        <DigestMethod Algorithm="http://www.w3.org/2001/04/xmlenc#sha256"/>
        <DigestValue>cCtRfVDT6haxnBNJc94Xoj21ornTWwYSfMjcbguDMBE=</DigestValue>
      </Reference>
      <Reference URI="/ppt/notesSlides/notesSlide12.xml?ContentType=application/vnd.openxmlformats-officedocument.presentationml.notesSlide+xml">
        <DigestMethod Algorithm="http://www.w3.org/2001/04/xmlenc#sha256"/>
        <DigestValue>/obKBpJ8icaR+pOWiv2CPqQ8ubCFEaXt3xJWde5iO7w=</DigestValue>
      </Reference>
      <Reference URI="/ppt/notesSlides/notesSlide13.xml?ContentType=application/vnd.openxmlformats-officedocument.presentationml.notesSlide+xml">
        <DigestMethod Algorithm="http://www.w3.org/2001/04/xmlenc#sha256"/>
        <DigestValue>kFb5jQxsK58iQLTLvlwYg/kjVSweiW5jwEjCVU4wvOY=</DigestValue>
      </Reference>
      <Reference URI="/ppt/notesSlides/notesSlide14.xml?ContentType=application/vnd.openxmlformats-officedocument.presentationml.notesSlide+xml">
        <DigestMethod Algorithm="http://www.w3.org/2001/04/xmlenc#sha256"/>
        <DigestValue>9+v03d2Rsu/3vMlYi3fXuIboIABad4HFd2xW58V/DRM=</DigestValue>
      </Reference>
      <Reference URI="/ppt/notesSlides/notesSlide15.xml?ContentType=application/vnd.openxmlformats-officedocument.presentationml.notesSlide+xml">
        <DigestMethod Algorithm="http://www.w3.org/2001/04/xmlenc#sha256"/>
        <DigestValue>Cqt44hQR+ZcmG+tQelHt4viZrtLxa9CdU/3Gv4jboPs=</DigestValue>
      </Reference>
      <Reference URI="/ppt/notesSlides/notesSlide16.xml?ContentType=application/vnd.openxmlformats-officedocument.presentationml.notesSlide+xml">
        <DigestMethod Algorithm="http://www.w3.org/2001/04/xmlenc#sha256"/>
        <DigestValue>B+ttAsPS4CUknYstXv+VHSDVnCLK6ntVVt8API9YiFk=</DigestValue>
      </Reference>
      <Reference URI="/ppt/notesSlides/notesSlide17.xml?ContentType=application/vnd.openxmlformats-officedocument.presentationml.notesSlide+xml">
        <DigestMethod Algorithm="http://www.w3.org/2001/04/xmlenc#sha256"/>
        <DigestValue>VrGTCGJy1jICEd1n7XoYATAOrLDyTDkA+FWF4wGJuaA=</DigestValue>
      </Reference>
      <Reference URI="/ppt/notesSlides/notesSlide18.xml?ContentType=application/vnd.openxmlformats-officedocument.presentationml.notesSlide+xml">
        <DigestMethod Algorithm="http://www.w3.org/2001/04/xmlenc#sha256"/>
        <DigestValue>+OXsM0+n6rHAjPadrgHar9fCz6+0MWanlQD2Ko2fR/0=</DigestValue>
      </Reference>
      <Reference URI="/ppt/notesSlides/notesSlide19.xml?ContentType=application/vnd.openxmlformats-officedocument.presentationml.notesSlide+xml">
        <DigestMethod Algorithm="http://www.w3.org/2001/04/xmlenc#sha256"/>
        <DigestValue>9p2Evs7vmA68euoCVnA6IPhBgnuiyjZKHxLk0e9aGr0=</DigestValue>
      </Reference>
      <Reference URI="/ppt/notesSlides/notesSlide2.xml?ContentType=application/vnd.openxmlformats-officedocument.presentationml.notesSlide+xml">
        <DigestMethod Algorithm="http://www.w3.org/2001/04/xmlenc#sha256"/>
        <DigestValue>ThPKjTSMgnqVfPIWvbQwpCYlAH47NE9qrJsVnT00+lc=</DigestValue>
      </Reference>
      <Reference URI="/ppt/notesSlides/notesSlide20.xml?ContentType=application/vnd.openxmlformats-officedocument.presentationml.notesSlide+xml">
        <DigestMethod Algorithm="http://www.w3.org/2001/04/xmlenc#sha256"/>
        <DigestValue>6MQ12mQNKaQKOqCDW5Y8y0z9FmtGjtsBoNAKDWrcQgs=</DigestValue>
      </Reference>
      <Reference URI="/ppt/notesSlides/notesSlide21.xml?ContentType=application/vnd.openxmlformats-officedocument.presentationml.notesSlide+xml">
        <DigestMethod Algorithm="http://www.w3.org/2001/04/xmlenc#sha256"/>
        <DigestValue>GyNpg+4hJI0FB0nk3xhg0qFQnUgwm0ei8GZvEVYrpfY=</DigestValue>
      </Reference>
      <Reference URI="/ppt/notesSlides/notesSlide22.xml?ContentType=application/vnd.openxmlformats-officedocument.presentationml.notesSlide+xml">
        <DigestMethod Algorithm="http://www.w3.org/2001/04/xmlenc#sha256"/>
        <DigestValue>Jugy8BoOeZ+hp7NRXMDe51+vjOmA2ypnDpuhDpkxzmw=</DigestValue>
      </Reference>
      <Reference URI="/ppt/notesSlides/notesSlide23.xml?ContentType=application/vnd.openxmlformats-officedocument.presentationml.notesSlide+xml">
        <DigestMethod Algorithm="http://www.w3.org/2001/04/xmlenc#sha256"/>
        <DigestValue>Epd83dCinLUuBgA2CAAy/2GE0AjzCBo9ATmDt/nPdVc=</DigestValue>
      </Reference>
      <Reference URI="/ppt/notesSlides/notesSlide24.xml?ContentType=application/vnd.openxmlformats-officedocument.presentationml.notesSlide+xml">
        <DigestMethod Algorithm="http://www.w3.org/2001/04/xmlenc#sha256"/>
        <DigestValue>1ce/rbPqSsPYkjvdKcmROZFz2Snz/VhwvjwDUSiNh+A=</DigestValue>
      </Reference>
      <Reference URI="/ppt/notesSlides/notesSlide25.xml?ContentType=application/vnd.openxmlformats-officedocument.presentationml.notesSlide+xml">
        <DigestMethod Algorithm="http://www.w3.org/2001/04/xmlenc#sha256"/>
        <DigestValue>+vXucff89vCSvvLDrOOXN4H27l1WJkV9eGNkStWurl0=</DigestValue>
      </Reference>
      <Reference URI="/ppt/notesSlides/notesSlide26.xml?ContentType=application/vnd.openxmlformats-officedocument.presentationml.notesSlide+xml">
        <DigestMethod Algorithm="http://www.w3.org/2001/04/xmlenc#sha256"/>
        <DigestValue>o7Hvnnkwwb86zv719StptVGtNA8UX6dhXK6l4yItzLg=</DigestValue>
      </Reference>
      <Reference URI="/ppt/notesSlides/notesSlide27.xml?ContentType=application/vnd.openxmlformats-officedocument.presentationml.notesSlide+xml">
        <DigestMethod Algorithm="http://www.w3.org/2001/04/xmlenc#sha256"/>
        <DigestValue>avKdqr6KHPDihW9hk8frzlJ+vPLXRKg2UeUE674ZLa0=</DigestValue>
      </Reference>
      <Reference URI="/ppt/notesSlides/notesSlide28.xml?ContentType=application/vnd.openxmlformats-officedocument.presentationml.notesSlide+xml">
        <DigestMethod Algorithm="http://www.w3.org/2001/04/xmlenc#sha256"/>
        <DigestValue>Hy1qUQKWQSjsTH6lQqSnDWh/iPxr9SIH9yQ7WF7E62c=</DigestValue>
      </Reference>
      <Reference URI="/ppt/notesSlides/notesSlide29.xml?ContentType=application/vnd.openxmlformats-officedocument.presentationml.notesSlide+xml">
        <DigestMethod Algorithm="http://www.w3.org/2001/04/xmlenc#sha256"/>
        <DigestValue>1XUylLVtiJX0PrRyxp15CIRzAVaxVBocvPpIpDpzAhs=</DigestValue>
      </Reference>
      <Reference URI="/ppt/notesSlides/notesSlide3.xml?ContentType=application/vnd.openxmlformats-officedocument.presentationml.notesSlide+xml">
        <DigestMethod Algorithm="http://www.w3.org/2001/04/xmlenc#sha256"/>
        <DigestValue>sa0kGJ8Tle2xqVjv+J06mzhmLjLHVNV0Us5izSlJUlY=</DigestValue>
      </Reference>
      <Reference URI="/ppt/notesSlides/notesSlide30.xml?ContentType=application/vnd.openxmlformats-officedocument.presentationml.notesSlide+xml">
        <DigestMethod Algorithm="http://www.w3.org/2001/04/xmlenc#sha256"/>
        <DigestValue>R51bIn6Lbh6sODv1GzK9ZwUhNWeIWZAfFjX4EvloE1c=</DigestValue>
      </Reference>
      <Reference URI="/ppt/notesSlides/notesSlide4.xml?ContentType=application/vnd.openxmlformats-officedocument.presentationml.notesSlide+xml">
        <DigestMethod Algorithm="http://www.w3.org/2001/04/xmlenc#sha256"/>
        <DigestValue>ayyQCNWVfo/fDPYoE9XNZZLCnwBYt4f42TF1Q0eYmrs=</DigestValue>
      </Reference>
      <Reference URI="/ppt/notesSlides/notesSlide5.xml?ContentType=application/vnd.openxmlformats-officedocument.presentationml.notesSlide+xml">
        <DigestMethod Algorithm="http://www.w3.org/2001/04/xmlenc#sha256"/>
        <DigestValue>mKmvI7ZLlkc3YQIocQ2G0ddS8pB/6rv4SFctZBnuOGg=</DigestValue>
      </Reference>
      <Reference URI="/ppt/notesSlides/notesSlide6.xml?ContentType=application/vnd.openxmlformats-officedocument.presentationml.notesSlide+xml">
        <DigestMethod Algorithm="http://www.w3.org/2001/04/xmlenc#sha256"/>
        <DigestValue>3xpcC9nb3Spv5zN9XKmAQAKXt1yOUJKbbGplJ/8uIJ8=</DigestValue>
      </Reference>
      <Reference URI="/ppt/notesSlides/notesSlide7.xml?ContentType=application/vnd.openxmlformats-officedocument.presentationml.notesSlide+xml">
        <DigestMethod Algorithm="http://www.w3.org/2001/04/xmlenc#sha256"/>
        <DigestValue>NuEAACdE5AdjA7CzcOpitZiH7KJsxnomClx4FA6738Y=</DigestValue>
      </Reference>
      <Reference URI="/ppt/notesSlides/notesSlide8.xml?ContentType=application/vnd.openxmlformats-officedocument.presentationml.notesSlide+xml">
        <DigestMethod Algorithm="http://www.w3.org/2001/04/xmlenc#sha256"/>
        <DigestValue>kKeJ9NmTHwhI0HmaGS3HtImE9Rh2LHO/FSElTZu2LlY=</DigestValue>
      </Reference>
      <Reference URI="/ppt/notesSlides/notesSlide9.xml?ContentType=application/vnd.openxmlformats-officedocument.presentationml.notesSlide+xml">
        <DigestMethod Algorithm="http://www.w3.org/2001/04/xmlenc#sha256"/>
        <DigestValue>d4ZOXu1rT/1znAYuejQ+zb7s9r9wOCRQIgRSbDRcV9M=</DigestValue>
      </Reference>
      <Reference URI="/ppt/presentation.xml?ContentType=application/vnd.openxmlformats-officedocument.presentationml.presentation.main+xml">
        <DigestMethod Algorithm="http://www.w3.org/2001/04/xmlenc#sha256"/>
        <DigestValue>SBWFzbLeJnJcg2g4eU3rhU8ROs6dn3praxo+nCBVdU0=</DigestValue>
      </Reference>
      <Reference URI="/ppt/presProps.xml?ContentType=application/vnd.openxmlformats-officedocument.presentationml.presProps+xml">
        <DigestMethod Algorithm="http://www.w3.org/2001/04/xmlenc#sha256"/>
        <DigestValue>nC4l4g/0ioFVaSSkjl5ow/A4Eq/gq9yqOvbORHXSjR0=</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1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2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3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3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a/z/Kg1GDbMIp5wwAAsZVoZFKWrtz+w9lgBqBuOafL0=</DigestValue>
      </Reference>
      <Reference URI="/ppt/slideLayouts/_rels/slideLayout3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3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slideLayout1.xml?ContentType=application/vnd.openxmlformats-officedocument.presentationml.slideLayout+xml">
        <DigestMethod Algorithm="http://www.w3.org/2001/04/xmlenc#sha256"/>
        <DigestValue>CxuVOSgEqIpEZEwCiXcPTZT1UDtHxBuowA9ilsJEqus=</DigestValue>
      </Reference>
      <Reference URI="/ppt/slideLayouts/slideLayout10.xml?ContentType=application/vnd.openxmlformats-officedocument.presentationml.slideLayout+xml">
        <DigestMethod Algorithm="http://www.w3.org/2001/04/xmlenc#sha256"/>
        <DigestValue>KbOFUGYAufrS5lBfgW4wmXE0OiGSI3cm9w5IwSOku1E=</DigestValue>
      </Reference>
      <Reference URI="/ppt/slideLayouts/slideLayout11.xml?ContentType=application/vnd.openxmlformats-officedocument.presentationml.slideLayout+xml">
        <DigestMethod Algorithm="http://www.w3.org/2001/04/xmlenc#sha256"/>
        <DigestValue>R22csbdQ/KoP5OZ4eg3ZvNr/UFOE8OjSBphnnky0Xb4=</DigestValue>
      </Reference>
      <Reference URI="/ppt/slideLayouts/slideLayout12.xml?ContentType=application/vnd.openxmlformats-officedocument.presentationml.slideLayout+xml">
        <DigestMethod Algorithm="http://www.w3.org/2001/04/xmlenc#sha256"/>
        <DigestValue>eYJcGhvvFejLgWU36SwDWQK7juawq8OUgsAa072Wkn0=</DigestValue>
      </Reference>
      <Reference URI="/ppt/slideLayouts/slideLayout13.xml?ContentType=application/vnd.openxmlformats-officedocument.presentationml.slideLayout+xml">
        <DigestMethod Algorithm="http://www.w3.org/2001/04/xmlenc#sha256"/>
        <DigestValue>hN+LFrAK4lgwP5tNT9qO4uhPnbCcU4gfOLAz8ueZtyc=</DigestValue>
      </Reference>
      <Reference URI="/ppt/slideLayouts/slideLayout14.xml?ContentType=application/vnd.openxmlformats-officedocument.presentationml.slideLayout+xml">
        <DigestMethod Algorithm="http://www.w3.org/2001/04/xmlenc#sha256"/>
        <DigestValue>sXCTEfhsEHpcBhRTOVOdybdwYnJjcePXLg6fKtWdEgg=</DigestValue>
      </Reference>
      <Reference URI="/ppt/slideLayouts/slideLayout15.xml?ContentType=application/vnd.openxmlformats-officedocument.presentationml.slideLayout+xml">
        <DigestMethod Algorithm="http://www.w3.org/2001/04/xmlenc#sha256"/>
        <DigestValue>45KupXRZQiERHrHXww/9c9NeOlbzAECiy7cM0NAGlAE=</DigestValue>
      </Reference>
      <Reference URI="/ppt/slideLayouts/slideLayout16.xml?ContentType=application/vnd.openxmlformats-officedocument.presentationml.slideLayout+xml">
        <DigestMethod Algorithm="http://www.w3.org/2001/04/xmlenc#sha256"/>
        <DigestValue>T/iRNMmcnUVSQROVaaqEne1/y+n3NwZ0BijjVmeO9CU=</DigestValue>
      </Reference>
      <Reference URI="/ppt/slideLayouts/slideLayout17.xml?ContentType=application/vnd.openxmlformats-officedocument.presentationml.slideLayout+xml">
        <DigestMethod Algorithm="http://www.w3.org/2001/04/xmlenc#sha256"/>
        <DigestValue>YsxqZMUDth4j5YAabofxoXXhtPeLostOs9qS7VzRX3w=</DigestValue>
      </Reference>
      <Reference URI="/ppt/slideLayouts/slideLayout18.xml?ContentType=application/vnd.openxmlformats-officedocument.presentationml.slideLayout+xml">
        <DigestMethod Algorithm="http://www.w3.org/2001/04/xmlenc#sha256"/>
        <DigestValue>XsmIAkkAnNYDPtlUalQSLeZnUhdpzW1eInW3phD/6/g=</DigestValue>
      </Reference>
      <Reference URI="/ppt/slideLayouts/slideLayout19.xml?ContentType=application/vnd.openxmlformats-officedocument.presentationml.slideLayout+xml">
        <DigestMethod Algorithm="http://www.w3.org/2001/04/xmlenc#sha256"/>
        <DigestValue>zWse4dIS+rfb3FweRvxv1Mixk0Hh2exvuZJKrlzxnpg=</DigestValue>
      </Reference>
      <Reference URI="/ppt/slideLayouts/slideLayout2.xml?ContentType=application/vnd.openxmlformats-officedocument.presentationml.slideLayout+xml">
        <DigestMethod Algorithm="http://www.w3.org/2001/04/xmlenc#sha256"/>
        <DigestValue>uyCQiz577XOBMjd2/SuJmUVfIc95S5edi9v5hPod7Mk=</DigestValue>
      </Reference>
      <Reference URI="/ppt/slideLayouts/slideLayout20.xml?ContentType=application/vnd.openxmlformats-officedocument.presentationml.slideLayout+xml">
        <DigestMethod Algorithm="http://www.w3.org/2001/04/xmlenc#sha256"/>
        <DigestValue>8Y36KzptNsWjfyjKAxFp5JPmVyZQULtM/9Nx/ddQFuw=</DigestValue>
      </Reference>
      <Reference URI="/ppt/slideLayouts/slideLayout21.xml?ContentType=application/vnd.openxmlformats-officedocument.presentationml.slideLayout+xml">
        <DigestMethod Algorithm="http://www.w3.org/2001/04/xmlenc#sha256"/>
        <DigestValue>R7k/ax2BElyEOmIBWuT3jQzK/iiTgdtiYvNz+7EOjcc=</DigestValue>
      </Reference>
      <Reference URI="/ppt/slideLayouts/slideLayout22.xml?ContentType=application/vnd.openxmlformats-officedocument.presentationml.slideLayout+xml">
        <DigestMethod Algorithm="http://www.w3.org/2001/04/xmlenc#sha256"/>
        <DigestValue>Cm1rpB1vBcwpKnim5CkIHg/Sb+zb23xGbvP9THNjW1Y=</DigestValue>
      </Reference>
      <Reference URI="/ppt/slideLayouts/slideLayout23.xml?ContentType=application/vnd.openxmlformats-officedocument.presentationml.slideLayout+xml">
        <DigestMethod Algorithm="http://www.w3.org/2001/04/xmlenc#sha256"/>
        <DigestValue>u6LJiC0all/xfvcY3Wi/ySiD8nrVwBCcVsu79ldiVpA=</DigestValue>
      </Reference>
      <Reference URI="/ppt/slideLayouts/slideLayout24.xml?ContentType=application/vnd.openxmlformats-officedocument.presentationml.slideLayout+xml">
        <DigestMethod Algorithm="http://www.w3.org/2001/04/xmlenc#sha256"/>
        <DigestValue>JDaKO8fpkiWr5Hb7/cYRSEXNQuz5PJGXGCMkRD9Dj5Q=</DigestValue>
      </Reference>
      <Reference URI="/ppt/slideLayouts/slideLayout25.xml?ContentType=application/vnd.openxmlformats-officedocument.presentationml.slideLayout+xml">
        <DigestMethod Algorithm="http://www.w3.org/2001/04/xmlenc#sha256"/>
        <DigestValue>3wDD0snTCgBu6U8nMK8hLln1JLZPxumCDYcfUJVDVLc=</DigestValue>
      </Reference>
      <Reference URI="/ppt/slideLayouts/slideLayout26.xml?ContentType=application/vnd.openxmlformats-officedocument.presentationml.slideLayout+xml">
        <DigestMethod Algorithm="http://www.w3.org/2001/04/xmlenc#sha256"/>
        <DigestValue>QH9BwMDDFkE0rGL2yWzT8VMa/0BaaPXmjhe0Q2fyUMU=</DigestValue>
      </Reference>
      <Reference URI="/ppt/slideLayouts/slideLayout27.xml?ContentType=application/vnd.openxmlformats-officedocument.presentationml.slideLayout+xml">
        <DigestMethod Algorithm="http://www.w3.org/2001/04/xmlenc#sha256"/>
        <DigestValue>IYVjpf/YniEn41r7b/Ie+Z5DABkF3QtwdpJcN6iqN3U=</DigestValue>
      </Reference>
      <Reference URI="/ppt/slideLayouts/slideLayout28.xml?ContentType=application/vnd.openxmlformats-officedocument.presentationml.slideLayout+xml">
        <DigestMethod Algorithm="http://www.w3.org/2001/04/xmlenc#sha256"/>
        <DigestValue>ijqlwARa9zgOeLX9nixujJiuGgFZZD71kvSMat3lLBc=</DigestValue>
      </Reference>
      <Reference URI="/ppt/slideLayouts/slideLayout29.xml?ContentType=application/vnd.openxmlformats-officedocument.presentationml.slideLayout+xml">
        <DigestMethod Algorithm="http://www.w3.org/2001/04/xmlenc#sha256"/>
        <DigestValue>TPHPjqslr6F9fTgJXDMzghTwEjnpwnap4AWbTL4y8hE=</DigestValue>
      </Reference>
      <Reference URI="/ppt/slideLayouts/slideLayout3.xml?ContentType=application/vnd.openxmlformats-officedocument.presentationml.slideLayout+xml">
        <DigestMethod Algorithm="http://www.w3.org/2001/04/xmlenc#sha256"/>
        <DigestValue>puI+cnEqR+M0YK3YFRA5G04a1xISvfASIfYOyUL0SSM=</DigestValue>
      </Reference>
      <Reference URI="/ppt/slideLayouts/slideLayout30.xml?ContentType=application/vnd.openxmlformats-officedocument.presentationml.slideLayout+xml">
        <DigestMethod Algorithm="http://www.w3.org/2001/04/xmlenc#sha256"/>
        <DigestValue>4hkwqHCBOOAIzE/7hnM3S2huUPUjieEGy+Z7ENHlkkc=</DigestValue>
      </Reference>
      <Reference URI="/ppt/slideLayouts/slideLayout31.xml?ContentType=application/vnd.openxmlformats-officedocument.presentationml.slideLayout+xml">
        <DigestMethod Algorithm="http://www.w3.org/2001/04/xmlenc#sha256"/>
        <DigestValue>vatlTVGvyvNstk8MMftFWbgYtq+3awivDWul/M4jCeQ=</DigestValue>
      </Reference>
      <Reference URI="/ppt/slideLayouts/slideLayout32.xml?ContentType=application/vnd.openxmlformats-officedocument.presentationml.slideLayout+xml">
        <DigestMethod Algorithm="http://www.w3.org/2001/04/xmlenc#sha256"/>
        <DigestValue>IENB8ZyePcowX4d3t9NBsjOMAM3EF1Kb8X5lA9gwtIw=</DigestValue>
      </Reference>
      <Reference URI="/ppt/slideLayouts/slideLayout33.xml?ContentType=application/vnd.openxmlformats-officedocument.presentationml.slideLayout+xml">
        <DigestMethod Algorithm="http://www.w3.org/2001/04/xmlenc#sha256"/>
        <DigestValue>8ISyxvWZH+Y3TSNKq9HkAc9MPux3Vim1SB1sVkHs78k=</DigestValue>
      </Reference>
      <Reference URI="/ppt/slideLayouts/slideLayout4.xml?ContentType=application/vnd.openxmlformats-officedocument.presentationml.slideLayout+xml">
        <DigestMethod Algorithm="http://www.w3.org/2001/04/xmlenc#sha256"/>
        <DigestValue>WioajAkB0X6vsLzoNHk+yFACDpznEJn7FUl3QPDIEX8=</DigestValue>
      </Reference>
      <Reference URI="/ppt/slideLayouts/slideLayout5.xml?ContentType=application/vnd.openxmlformats-officedocument.presentationml.slideLayout+xml">
        <DigestMethod Algorithm="http://www.w3.org/2001/04/xmlenc#sha256"/>
        <DigestValue>DfFtwI/moqWt7xO13rLjTDXT0wekL4TXtGbSMNwABxE=</DigestValue>
      </Reference>
      <Reference URI="/ppt/slideLayouts/slideLayout6.xml?ContentType=application/vnd.openxmlformats-officedocument.presentationml.slideLayout+xml">
        <DigestMethod Algorithm="http://www.w3.org/2001/04/xmlenc#sha256"/>
        <DigestValue>IpKy/FxN3U5kB7co1NQ/Yws5pYBlp4YXBfrHiMyIPRk=</DigestValue>
      </Reference>
      <Reference URI="/ppt/slideLayouts/slideLayout7.xml?ContentType=application/vnd.openxmlformats-officedocument.presentationml.slideLayout+xml">
        <DigestMethod Algorithm="http://www.w3.org/2001/04/xmlenc#sha256"/>
        <DigestValue>VGQ0LWyoNMv4+Y4lYpHzy2lVmo4gpXf1RX8jarZj2Tg=</DigestValue>
      </Reference>
      <Reference URI="/ppt/slideLayouts/slideLayout8.xml?ContentType=application/vnd.openxmlformats-officedocument.presentationml.slideLayout+xml">
        <DigestMethod Algorithm="http://www.w3.org/2001/04/xmlenc#sha256"/>
        <DigestValue>jvpew3ZfL4sMkw+yMXoVhjGz5C0+hkjg0e5zz10i61Q=</DigestValue>
      </Reference>
      <Reference URI="/ppt/slideLayouts/slideLayout9.xml?ContentType=application/vnd.openxmlformats-officedocument.presentationml.slideLayout+xml">
        <DigestMethod Algorithm="http://www.w3.org/2001/04/xmlenc#sha256"/>
        <DigestValue>ZKsnuaPYhtWuRMvbOkbEU1lfVSGfDEKZxKnpMLzeRC8=</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Transform>
          <Transform Algorithm="http://www.w3.org/TR/2001/REC-xml-c14n-20010315"/>
        </Transforms>
        <DigestMethod Algorithm="http://www.w3.org/2001/04/xmlenc#sha256"/>
        <DigestValue>XjJVDVo9ZVgY/3tZJFM37Q9scDx89RO76/iFcor2l8U=</DigestValue>
      </Reference>
      <Reference URI="/ppt/slideMasters/slideMaster1.xml?ContentType=application/vnd.openxmlformats-officedocument.presentationml.slideMaster+xml">
        <DigestMethod Algorithm="http://www.w3.org/2001/04/xmlenc#sha256"/>
        <DigestValue>eWxuKBg/0nZmbsdGhSrCGkgDS5nY/v/XWXDBAK9jt2o=</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Ca07CjsA628xE4Js5o0Itk6QzKcbu/qZYf5P/CQ7fQc=</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6DYB3+du8wxGPVsP2J7hoqxgT7xy4s+FIX5JJpGGd3s=</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TuMX2w3gDJKJlNm25yQP9kCZDIxxdFEbDQtc900FrWI=</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jdQYEWyBaYzJM73co6hPNn5UNi68y8/MQie7hawRjkA=</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CC0d2htmJtYa7RJ2JCG0vgew0iv9eTJuqYOhM+Hb5hk=</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AKbO6QjMBArPHgPkFjvxKHucj8hXeBVcrB+1h8nK1AE=</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JnWVVXlq3K25VX+04XnAH/7HIBM8y8H1QjePr1LS1oc=</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bmx/sAYu9jbi/FNhPScPhddyrZ2HlDv9HWe8ABe95lg=</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sHtDIZlq1+K17ZI1D/Yq7Gkjj/A1+Mft8lcR9r+i6IU=</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VlC0v7qHyQF/o/RwywEXMKp5B14W1xvx/MiBOLbTxBw=</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OxDYfxFi2cpNOibjKZybRRE3qU5hGxrCVf84xoX8V1c=</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HWxg8eFBnrqu3oC0XxSSSyrP7jZ6l/5jeunl4BsMZrA=</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36uwZoajKOUb6FRdFaAOADTPYBC1xcPgmYODdALIjjM=</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+zXpi7xY1iiPzYW+JMo70uxSgQjt03mkb3E1snplXm0=</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1NJOfOmRlQoerXrF6OKN9gZzzAxxTygN68VdV5hR+JE=</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q/xfDPSNoHC5mSB61+2H4rm7MztOaywAY/nhShtNf3c=</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fUG+71LekY5y3klKNw+xJr9HuarjRPYyjwIEAAk7t6g=</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dgog3voI9qpQvder7ZXGJyr4I2ti7MqUi8wEpftiMd4=</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1/04/xmlenc#sha256"/>
        <DigestValue>t5RFENc/Ksd3KPKJe7XxR8VHTc3S0zED4X1wr7RIdKw=</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bBxMaxht6zOWGPw16ojQbxNnr7niHCib2vXQ4p8D4t8=</DigestValue>
      </Reference>
      <Reference URI="/ppt/slides/_rels/slide28.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1mQpv06g6FzLbr+QFA4LmsmZYXSXLODEOdB7p+lfVTQ=</DigestValue>
      </Reference>
      <Reference URI="/ppt/slides/_rels/slide2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1/04/xmlenc#sha256"/>
        <DigestValue>ZQR2Ww5dSmTq6eEv2YVbgg73wp+g5CQmeCYFyYrt8wU=</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5Lz5LdY/Z52XBwqVbUVSR5cNVJYhCRazJNoPEChD7Ys=</DigestValue>
      </Reference>
      <Reference URI="/ppt/slides/_rels/slide3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lbJtwqmAKOV1DcXyq53fUnDt6kQSQC5UmFZ81H8tq5A=</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sXz5uu9bBdFsEmX+2pYqrfiT9Bw+/JqB+gyOPmgqytU=</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4QpW6OYmYjStiWQQfwKxqGOOaZZwe33PwGIqJoC6OLE=</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abQHEVqS4BD5KcB8N6AdkV9TjakeoYnlH6Nazq9jUXU=</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9YPnEsT4cjJCuvjXTuwagtPFLwVDpSHpqN1Nli2ZMiU=</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n8p3NgiM/3LvuDt6xufPWDb5kX2fCXazM+Ni7NakWjw=</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xPVL5zEZHoF/IAcixt6qQ5qIUvy8ngJkww803hn3Dl0=</DigestValue>
      </Reference>
      <Reference URI="/ppt/slides/slide1.xml?ContentType=application/vnd.openxmlformats-officedocument.presentationml.slide+xml">
        <DigestMethod Algorithm="http://www.w3.org/2001/04/xmlenc#sha256"/>
        <DigestValue>BOKIRirmQogTnwjjyH+X+8kxn42UHPEoc4hgG9B98yg=</DigestValue>
      </Reference>
      <Reference URI="/ppt/slides/slide10.xml?ContentType=application/vnd.openxmlformats-officedocument.presentationml.slide+xml">
        <DigestMethod Algorithm="http://www.w3.org/2001/04/xmlenc#sha256"/>
        <DigestValue>l8M7+i3S6E1uIt0N4xPOlmFkRJNBENHk3m+yigobtXQ=</DigestValue>
      </Reference>
      <Reference URI="/ppt/slides/slide11.xml?ContentType=application/vnd.openxmlformats-officedocument.presentationml.slide+xml">
        <DigestMethod Algorithm="http://www.w3.org/2001/04/xmlenc#sha256"/>
        <DigestValue>76AO1fp+wOZ1CreRXZWrTue4pq7qqIBLktc75U9VcXU=</DigestValue>
      </Reference>
      <Reference URI="/ppt/slides/slide12.xml?ContentType=application/vnd.openxmlformats-officedocument.presentationml.slide+xml">
        <DigestMethod Algorithm="http://www.w3.org/2001/04/xmlenc#sha256"/>
        <DigestValue>QcbGro9jAn5Pg/v77BEemELYaTrneRtKgA+Mi9L0ANU=</DigestValue>
      </Reference>
      <Reference URI="/ppt/slides/slide13.xml?ContentType=application/vnd.openxmlformats-officedocument.presentationml.slide+xml">
        <DigestMethod Algorithm="http://www.w3.org/2001/04/xmlenc#sha256"/>
        <DigestValue>hehlRzOEDaPCLBTc+WcIdUxRX8N+NlD1S3Qfz4wYyLQ=</DigestValue>
      </Reference>
      <Reference URI="/ppt/slides/slide14.xml?ContentType=application/vnd.openxmlformats-officedocument.presentationml.slide+xml">
        <DigestMethod Algorithm="http://www.w3.org/2001/04/xmlenc#sha256"/>
        <DigestValue>mSzWcuweA2fudbTPfS23pGlvk11FvscSUJNI+6hD7nk=</DigestValue>
      </Reference>
      <Reference URI="/ppt/slides/slide15.xml?ContentType=application/vnd.openxmlformats-officedocument.presentationml.slide+xml">
        <DigestMethod Algorithm="http://www.w3.org/2001/04/xmlenc#sha256"/>
        <DigestValue>BKXt/WjBLn1kbMkMumAmGow7k9NVgCmZCfdd02s8saE=</DigestValue>
      </Reference>
      <Reference URI="/ppt/slides/slide16.xml?ContentType=application/vnd.openxmlformats-officedocument.presentationml.slide+xml">
        <DigestMethod Algorithm="http://www.w3.org/2001/04/xmlenc#sha256"/>
        <DigestValue>LtHwGf1fSxXz7So2AFyyme7vdIJHP2kgZSDtLDgdcPQ=</DigestValue>
      </Reference>
      <Reference URI="/ppt/slides/slide17.xml?ContentType=application/vnd.openxmlformats-officedocument.presentationml.slide+xml">
        <DigestMethod Algorithm="http://www.w3.org/2001/04/xmlenc#sha256"/>
        <DigestValue>b1ggKbED6TrPS/EmNBWTNXSTd5J4F5TFS+s9chVLk4E=</DigestValue>
      </Reference>
      <Reference URI="/ppt/slides/slide18.xml?ContentType=application/vnd.openxmlformats-officedocument.presentationml.slide+xml">
        <DigestMethod Algorithm="http://www.w3.org/2001/04/xmlenc#sha256"/>
        <DigestValue>MGfNvm8a6bCG8E8+a8gUBCK5oVYRoNLsIIan36yYx1w=</DigestValue>
      </Reference>
      <Reference URI="/ppt/slides/slide19.xml?ContentType=application/vnd.openxmlformats-officedocument.presentationml.slide+xml">
        <DigestMethod Algorithm="http://www.w3.org/2001/04/xmlenc#sha256"/>
        <DigestValue>2bB3rYxeX9sLotp5tZW5A8PNt+8VZC+03bLEzVOYClQ=</DigestValue>
      </Reference>
      <Reference URI="/ppt/slides/slide2.xml?ContentType=application/vnd.openxmlformats-officedocument.presentationml.slide+xml">
        <DigestMethod Algorithm="http://www.w3.org/2001/04/xmlenc#sha256"/>
        <DigestValue>mrDRsqknN/iGHtNaktxG2/ViCT/pCNmdkH983MYhGIk=</DigestValue>
      </Reference>
      <Reference URI="/ppt/slides/slide20.xml?ContentType=application/vnd.openxmlformats-officedocument.presentationml.slide+xml">
        <DigestMethod Algorithm="http://www.w3.org/2001/04/xmlenc#sha256"/>
        <DigestValue>pxMfkq2QanUvwTkNVwAUABhtuYyo05bzSJ9bB0AHLAI=</DigestValue>
      </Reference>
      <Reference URI="/ppt/slides/slide21.xml?ContentType=application/vnd.openxmlformats-officedocument.presentationml.slide+xml">
        <DigestMethod Algorithm="http://www.w3.org/2001/04/xmlenc#sha256"/>
        <DigestValue>YPpAO4h8iXP7GxHhfXYbO4wZzzJ/LnvPxJUrTIkOCxs=</DigestValue>
      </Reference>
      <Reference URI="/ppt/slides/slide22.xml?ContentType=application/vnd.openxmlformats-officedocument.presentationml.slide+xml">
        <DigestMethod Algorithm="http://www.w3.org/2001/04/xmlenc#sha256"/>
        <DigestValue>Zs2rboDrak3GHl3weK3ghwBajhWEftNu0vmN8zG0z7A=</DigestValue>
      </Reference>
      <Reference URI="/ppt/slides/slide23.xml?ContentType=application/vnd.openxmlformats-officedocument.presentationml.slide+xml">
        <DigestMethod Algorithm="http://www.w3.org/2001/04/xmlenc#sha256"/>
        <DigestValue>9txW0UP04oEI+LK/G0Cns4QVqUNCBtFlJifNykbsPuU=</DigestValue>
      </Reference>
      <Reference URI="/ppt/slides/slide24.xml?ContentType=application/vnd.openxmlformats-officedocument.presentationml.slide+xml">
        <DigestMethod Algorithm="http://www.w3.org/2001/04/xmlenc#sha256"/>
        <DigestValue>uv+jsapgUkP4bRj8qGEBmiPER/qSGETD6y99F4kZeF0=</DigestValue>
      </Reference>
      <Reference URI="/ppt/slides/slide25.xml?ContentType=application/vnd.openxmlformats-officedocument.presentationml.slide+xml">
        <DigestMethod Algorithm="http://www.w3.org/2001/04/xmlenc#sha256"/>
        <DigestValue>0L9iWc16XLdRdSI2grrAG/81yPWniX4COX3KczVjSKI=</DigestValue>
      </Reference>
      <Reference URI="/ppt/slides/slide26.xml?ContentType=application/vnd.openxmlformats-officedocument.presentationml.slide+xml">
        <DigestMethod Algorithm="http://www.w3.org/2001/04/xmlenc#sha256"/>
        <DigestValue>OBnpp2y0/+5pEL6i+hx+XfO6fUn+lkcuYygAXK++MZg=</DigestValue>
      </Reference>
      <Reference URI="/ppt/slides/slide27.xml?ContentType=application/vnd.openxmlformats-officedocument.presentationml.slide+xml">
        <DigestMethod Algorithm="http://www.w3.org/2001/04/xmlenc#sha256"/>
        <DigestValue>u64a17W440UcvxE6Nh5NaDEoc7kpUzJwec7WAWv9x6w=</DigestValue>
      </Reference>
      <Reference URI="/ppt/slides/slide28.xml?ContentType=application/vnd.openxmlformats-officedocument.presentationml.slide+xml">
        <DigestMethod Algorithm="http://www.w3.org/2001/04/xmlenc#sha256"/>
        <DigestValue>LRz4PwTf46aYhXJnxgCyho8f9yRt/6rANEs0NN/pzNg=</DigestValue>
      </Reference>
      <Reference URI="/ppt/slides/slide29.xml?ContentType=application/vnd.openxmlformats-officedocument.presentationml.slide+xml">
        <DigestMethod Algorithm="http://www.w3.org/2001/04/xmlenc#sha256"/>
        <DigestValue>xcFqLa/8LbbrFSGs6BNwQwu2Kj3r3RGyL00gRClrC8c=</DigestValue>
      </Reference>
      <Reference URI="/ppt/slides/slide3.xml?ContentType=application/vnd.openxmlformats-officedocument.presentationml.slide+xml">
        <DigestMethod Algorithm="http://www.w3.org/2001/04/xmlenc#sha256"/>
        <DigestValue>aZ8P1KadKfq0KdI6zmgx4HW+D3auG0TSqXWZ+7ys52U=</DigestValue>
      </Reference>
      <Reference URI="/ppt/slides/slide30.xml?ContentType=application/vnd.openxmlformats-officedocument.presentationml.slide+xml">
        <DigestMethod Algorithm="http://www.w3.org/2001/04/xmlenc#sha256"/>
        <DigestValue>dVDf2Rhbeue41THAQGV2jcrlxxOBp+L6w6CQgGm1zSA=</DigestValue>
      </Reference>
      <Reference URI="/ppt/slides/slide4.xml?ContentType=application/vnd.openxmlformats-officedocument.presentationml.slide+xml">
        <DigestMethod Algorithm="http://www.w3.org/2001/04/xmlenc#sha256"/>
        <DigestValue>jGOG+gtzYWWqLqU5hoXIysyhtriie3B63XoDYkYTKzI=</DigestValue>
      </Reference>
      <Reference URI="/ppt/slides/slide5.xml?ContentType=application/vnd.openxmlformats-officedocument.presentationml.slide+xml">
        <DigestMethod Algorithm="http://www.w3.org/2001/04/xmlenc#sha256"/>
        <DigestValue>e4NQnc5zilxdHpMVKN55h6+qxcwvNAalZGOlpr65G2M=</DigestValue>
      </Reference>
      <Reference URI="/ppt/slides/slide6.xml?ContentType=application/vnd.openxmlformats-officedocument.presentationml.slide+xml">
        <DigestMethod Algorithm="http://www.w3.org/2001/04/xmlenc#sha256"/>
        <DigestValue>zze/sK5qjab3q24ESaNq80sHaDl6wZpVhIRfa17lzGo=</DigestValue>
      </Reference>
      <Reference URI="/ppt/slides/slide7.xml?ContentType=application/vnd.openxmlformats-officedocument.presentationml.slide+xml">
        <DigestMethod Algorithm="http://www.w3.org/2001/04/xmlenc#sha256"/>
        <DigestValue>9Cz930+sLKCVoe1m/qj014QzEH7wUORu3/qOlmwqVXo=</DigestValue>
      </Reference>
      <Reference URI="/ppt/slides/slide8.xml?ContentType=application/vnd.openxmlformats-officedocument.presentationml.slide+xml">
        <DigestMethod Algorithm="http://www.w3.org/2001/04/xmlenc#sha256"/>
        <DigestValue>ynmiQmNWpVNWiK5FAqZSDT5IZY+REZ+qFetsXxgzLl4=</DigestValue>
      </Reference>
      <Reference URI="/ppt/slides/slide9.xml?ContentType=application/vnd.openxmlformats-officedocument.presentationml.slide+xml">
        <DigestMethod Algorithm="http://www.w3.org/2001/04/xmlenc#sha256"/>
        <DigestValue>jED1v/3gFnNwIneepA4vwT9fpWSUq0MKSNNG39634bY=</DigestValue>
      </Reference>
      <Reference URI="/ppt/tableStyles.xml?ContentType=application/vnd.openxmlformats-officedocument.presentationml.tableStyles+xml">
        <DigestMethod Algorithm="http://www.w3.org/2001/04/xmlenc#sha256"/>
        <DigestValue>gxn/r7VBTnvaSVsQqz24dvKs65IDYsWxmklLSFGNk2I=</DigestValue>
      </Reference>
      <Reference URI="/ppt/theme/theme1.xml?ContentType=application/vnd.openxmlformats-officedocument.theme+xml">
        <DigestMethod Algorithm="http://www.w3.org/2001/04/xmlenc#sha256"/>
        <DigestValue>QntLIgiz4CKVzgDMeyX/VkT+vBnpxchN3JFj4OLle54=</DigestValue>
      </Reference>
      <Reference URI="/ppt/theme/theme2.xml?ContentType=application/vnd.openxmlformats-officedocument.theme+xml">
        <DigestMethod Algorithm="http://www.w3.org/2001/04/xmlenc#sha256"/>
        <DigestValue>c8x9xkDcVvTc696dFlBnZ/DK1MMIkpQHx633SUco/wk=</DigestValue>
      </Reference>
      <Reference URI="/ppt/viewProps.xml?ContentType=application/vnd.openxmlformats-officedocument.presentationml.viewProps+xml">
        <DigestMethod Algorithm="http://www.w3.org/2001/04/xmlenc#sha256"/>
        <DigestValue>92hV1zkimjJxURx2t8cni1zHMbGLnDC2PjCRDOsZX8M=</DigestValue>
      </Reference>
    </Manifest>
    <SignatureProperties>
      <SignatureProperty Id="idSignatureTime" Target="#idPackageSignature">
        <mdssi:SignatureTime xmlns:mdssi="http://schemas.openxmlformats.org/package/2006/digital-signature">
          <mdssi:Format>YYYY-MM-DDThh:mm:ssTZD</mdssi:Format>
          <mdssi:Value>2021-08-09T08:56:58Z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16.0</OfficeVersion>
          <ApplicationVersion>16.0</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InfoV2 xmlns="http://schemas.microsoft.com/office/2006/digsig">
          <Address1/>
          <Address2/>
        </SignatureInfoV2>
      </SignatureProperty>
    </SignatureProperties>
  </Object>
  <Object>
    <xd:QualifyingProperties xmlns:xd="http://uri.etsi.org/01903/v1.3.2#" Target="#idPackageSignature">
      <xd:SignedProperties Id="idSignedProperties">
        <xd:SignedSignatureProperties>
          <xd:SigningTime>2021-08-09T08:56:58Z</xd:SigningTime>
          <xd:SigningCertificate>
            <xd:Cert>
              <xd:CertDigest>
                <DigestMethod Algorithm="http://www.w3.org/2001/04/xmlenc#sha256"/>
                <DigestValue>Lt5tW+92Qm5UpiyK4RFA/u9ots0lGTFvLOBMHAtHUG0=</DigestValue>
              </xd:CertDigest>
              <xd:IssuerSerial>
                <X509IssuerName>DC=net + DC=windows + CN=MS-Organization-Access + OU=82dbaca4-3e81-46ca-9c73-0950c1eaca97</X509IssuerName>
                <X509SerialNumber>273724678420328190428092016374580950224</X509SerialNumber>
              </xd:IssuerSerial>
            </xd:Cert>
          </xd:SigningCertificate>
          <xd:SignaturePolicyIdentifier>
            <xd:SignaturePolicyImplied/>
          </xd:SignaturePolicyIdentifier>
          <xd:SignatureProductionPlace>
            <xd:City/>
            <xd:StateOrProvince/>
            <xd:PostalCode/>
            <xd:CountryName/>
          </xd:SignatureProductionPlace>
          <xd:SignerRole>
            <xd:ClaimedRoles>
              <xd:ClaimedRole>Eric Yung</xd:ClaimedRole>
            </xd:ClaimedRoles>
          </xd:SignerRole>
        </xd:SignedSignatureProperties>
        <xd:SignedDataObjectProperties>
          <xd:CommitmentTypeIndication>
            <xd:CommitmentTypeId>
              <xd:Identifier>http://uri.etsi.org/01903/v1.2.2#ProofOfCreation</xd:Identifier>
              <xd:Description>Created this document</xd:Description>
            </xd:CommitmentTypeId>
            <xd:AllSignedDataObjects/>
          </xd:CommitmentTypeIndication>
        </xd:SignedDataObjectProperties>
      </xd:SignedProperties>
    </xd:QualifyingProperties>
  </Object>
</Signature>
</file>

<file path=docProps/app.xml><?xml version="1.0" encoding="utf-8"?>
<Properties xmlns="http://schemas.openxmlformats.org/officeDocument/2006/extended-properties" xmlns:vt="http://schemas.openxmlformats.org/officeDocument/2006/docPropsVTypes">
  <TotalTime>7</TotalTime>
  <Words>1574</Words>
  <Application>Microsoft Office PowerPoint</Application>
  <PresentationFormat>On-screen Show (16:9)</PresentationFormat>
  <Paragraphs>351</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Proxima Nova</vt:lpstr>
      <vt:lpstr>Nanum Myeongjo</vt:lpstr>
      <vt:lpstr>NanumMyeongjo ExtraBold</vt:lpstr>
      <vt:lpstr>Arial</vt:lpstr>
      <vt:lpstr>Competition Analysis for Business by Slidesgo</vt:lpstr>
      <vt:lpstr>ESG  Data Project</vt:lpstr>
      <vt:lpstr>Key Takeaways</vt:lpstr>
      <vt:lpstr>Loan Factors</vt:lpstr>
      <vt:lpstr>Loan Factors</vt:lpstr>
      <vt:lpstr>Decision Tree Models</vt:lpstr>
      <vt:lpstr>Credit Features</vt:lpstr>
      <vt:lpstr>ESG Features</vt:lpstr>
      <vt:lpstr>Default Rate Analysis</vt:lpstr>
      <vt:lpstr>Expected Loss</vt:lpstr>
      <vt:lpstr>$ in million USD</vt:lpstr>
      <vt:lpstr>Sector Default Rate Trend</vt:lpstr>
      <vt:lpstr>Sector Default Rate Trend</vt:lpstr>
      <vt:lpstr>Sector Default Rate Trend</vt:lpstr>
      <vt:lpstr>Sector Default Rate Trend</vt:lpstr>
      <vt:lpstr>Default occurrences in each sector are affected by ESG scores differently  Depending on the sector’s business line, different subsets of the metrics can be focused on to devise sustainability performance targets</vt:lpstr>
      <vt:lpstr>Recommendations</vt:lpstr>
      <vt:lpstr>Trend Personalities</vt:lpstr>
      <vt:lpstr>Default Rate (Segment) Approach</vt:lpstr>
      <vt:lpstr>04</vt:lpstr>
      <vt:lpstr>Metrics</vt:lpstr>
      <vt:lpstr>Recap</vt:lpstr>
      <vt:lpstr>Q/A</vt:lpstr>
      <vt:lpstr>Decision Tree</vt:lpstr>
      <vt:lpstr>Decision Tree (cont.)</vt:lpstr>
      <vt:lpstr>Default Loss Calculation</vt:lpstr>
      <vt:lpstr>ESG Sector Graphical Breakdown</vt:lpstr>
      <vt:lpstr>ESG Prediction Formula By Sector</vt:lpstr>
      <vt:lpstr>Sector Default Rate Average</vt:lpstr>
      <vt:lpstr>Sector Default Rate Average (cont.)</vt:lpstr>
      <vt:lpstr>Sector Default Rate Average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ESG  Data Project</dc:title>
  <cp:lastModifiedBy>Eric Yung</cp:lastModifiedBy>
  <cp:revision>8</cp:revision>
  <dcterms:modified xsi:type="dcterms:W3CDTF">2021-08-09T08:56:19Z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